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  <p:sldMasterId id="2147483687" r:id="rId4"/>
    <p:sldMasterId id="2147483699" r:id="rId5"/>
    <p:sldMasterId id="2147483713" r:id="rId6"/>
  </p:sldMasterIdLst>
  <p:notesMasterIdLst>
    <p:notesMasterId r:id="rId14"/>
  </p:notesMasterIdLst>
  <p:handoutMasterIdLst>
    <p:handoutMasterId r:id="rId15"/>
  </p:handoutMasterIdLst>
  <p:sldIdLst>
    <p:sldId id="281" r:id="rId7"/>
    <p:sldId id="270" r:id="rId8"/>
    <p:sldId id="308" r:id="rId9"/>
    <p:sldId id="322" r:id="rId10"/>
    <p:sldId id="323" r:id="rId11"/>
    <p:sldId id="324" r:id="rId12"/>
    <p:sldId id="321" r:id="rId13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>
        <p:scale>
          <a:sx n="74" d="100"/>
          <a:sy n="74" d="100"/>
        </p:scale>
        <p:origin x="-1092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2E8D20E-0256-4087-AF63-61F06F41E4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CBBAC696-3E2D-438F-A470-9A1081AD34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2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4CC3E1-1494-42EA-8C7E-DA1B5C42C15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2E82-2DD9-43D5-9442-AEE2FE5BFE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0F2A-CBA5-4F84-8FC1-F7C04FE44D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19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E57F-F419-42BF-B87F-386E78069A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72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0BA6-56BC-4BD7-9C21-89247FC64C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1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09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B940E-FF3A-47D8-A1D1-1D198D5206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77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C16C-F71B-46BF-B0B7-B13D826A0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A1F3-AFDF-4359-8313-78F0CED881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164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7526-AAB2-49B1-A2B7-C4010AA532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45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3583F-4A05-4D83-AA5D-647166D96F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4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2BBB-8B99-4C38-9C78-EBFB106E04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75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C51C-BD33-4D63-B7EA-AA81C65367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66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DC44-4EED-40FB-BDE1-E1D1B58774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8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6E82-8DE3-4383-B3B4-E0D1AB0AE2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854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AEA8-9BC1-4087-918E-258C95B72B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437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A7F-979A-4AF6-B5F9-A60605828C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035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53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13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81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F50C-75C2-463F-958C-0E71C03DC6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594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393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4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595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49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156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527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185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FF55-DB95-4C0B-82B4-CBC9D8B153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9885E-CD48-4908-82DF-C6804A5627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32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2F95-3D16-4C39-8FFD-CEAED2DF5E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76785-6F85-4F2A-BA18-88F29FD52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69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BFA3-10ED-4953-A3C0-27E391321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007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1751-F9AD-4B1C-B3CC-7618DD1984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536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9A56-B84A-4E14-8017-6BA6E81C1A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9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E0ED1-9261-43BB-AAB0-1AF1AAC08E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5335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8D7D-C0E0-4B72-809C-3C003BCC43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264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1732-90D6-4E33-974A-4548BB9124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134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145A-A3EE-4F04-B428-A3AA623091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852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68B3D61-067F-445B-A1E2-6D20C60718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8111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EC25-3CBC-4875-B2E4-B8A572854C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437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9C48-83A1-4525-B7A8-F444B94A1F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8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D52-729A-44BB-8852-9D1A98E289A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618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FE43-46CD-42A9-86B2-71F2E69A87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BC8C-D894-47B3-93A1-72EDDED325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020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AC82-9E8B-4C89-A497-29F3CA989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0808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1484-EDE1-4902-A384-B450F633EA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18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E06D-8F95-446A-AAC8-6DCD9CE493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92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DB4-6AFE-41C2-9438-DD46597832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76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87CC-0587-4BBF-844F-D659F3EB02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68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2D8CD-1CAC-4D38-A4B6-27DCC96407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4653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99CE8-87FD-4FF4-BE95-8C712A596B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490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4B66-ABD4-40E5-93E6-2E7B6E9525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9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0FA4-12B5-4BA2-9E92-B06D774131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414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FA8EF62-2E40-45BE-A946-04A4FC63B3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6173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0808-B809-46F4-A6F6-6E305970C0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27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8EFF-15ED-4ADD-870B-198F73DD45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0404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40B-49AC-4B8F-9A80-ED1FDAE22F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2321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A5E5-35A3-4320-8F89-D55633BFF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068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DE8D-C615-4F5E-8C32-C9FBB0C4F5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897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74AC-8A89-4CB5-B343-157D7B2338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9149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F9AB-2AC2-4149-B672-A01C0D3638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57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2C26-10D0-4903-8A33-3913656157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842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E525-7899-4EB2-AC6E-8F426E7526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44EC-920C-4301-9063-CD1BFAF526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9843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0271-1032-49C7-AD89-B3606787ED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225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3083-4779-4A5A-BAC8-6D63DA8522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911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B8FE-35B2-4E0C-8B20-54A2BFD88D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7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FBC5-1F25-42B1-92A6-21B4EFDD76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1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3EEB5-FD6E-4D77-BB30-E792CAF3F5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2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E65AED-DB7A-4CAF-8D4F-E336771BE2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62771F-3797-4899-8AD8-04F08C5508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0A3A0E2A-9C56-42E9-BAEF-AF6921030B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410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A257BDF1-D4A1-48EA-9020-84061059F1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5129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F0B618D7-46E3-4555-84B8-5466F752A5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15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8doV3P0us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hyperlink" Target="http://www.youtube.com/watch?v=JADIR-J9Ht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eJimYbYYa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.canning@soton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96300" cy="1440160"/>
          </a:xfrm>
        </p:spPr>
        <p:txBody>
          <a:bodyPr/>
          <a:lstStyle/>
          <a:p>
            <a:r>
              <a:rPr lang="en-GB" sz="4000" dirty="0" smtClean="0"/>
              <a:t>Ethnographic methods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17032"/>
            <a:ext cx="8496300" cy="2278509"/>
          </a:xfrm>
        </p:spPr>
        <p:txBody>
          <a:bodyPr/>
          <a:lstStyle/>
          <a:p>
            <a:r>
              <a:rPr lang="en-GB" dirty="0" smtClean="0"/>
              <a:t>John Canning</a:t>
            </a:r>
          </a:p>
          <a:p>
            <a:r>
              <a:rPr lang="en-GB" dirty="0" smtClean="0"/>
              <a:t>PGR Training</a:t>
            </a:r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400"/>
              </a:lnSpc>
            </a:pPr>
            <a:endParaRPr lang="en-GB" sz="2000" dirty="0">
              <a:solidFill>
                <a:srgbClr val="B2D5D5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r>
              <a:rPr lang="en-GB" dirty="0"/>
              <a:t>Ethnography. Part 1 of 2 on Ethnography and Participant Observation- Graham Gibbs</a:t>
            </a:r>
            <a:endParaRPr lang="en-GB" b="1" dirty="0"/>
          </a:p>
          <a:p>
            <a:r>
              <a:rPr lang="en-GB" u="sng" dirty="0">
                <a:hlinkClick r:id="rId3"/>
              </a:rPr>
              <a:t>http://www.youtube.com/watch?v=V8doV3P0us4</a:t>
            </a:r>
            <a:r>
              <a:rPr lang="en-GB" dirty="0"/>
              <a:t>  </a:t>
            </a:r>
          </a:p>
          <a:p>
            <a:r>
              <a:rPr lang="en-GB" dirty="0"/>
              <a:t>What to observe in Participant Observation. Part 2 of 2 on Ethnography and Participant Observation- Graham Gibbs</a:t>
            </a:r>
            <a:endParaRPr lang="en-GB" b="1" dirty="0"/>
          </a:p>
          <a:p>
            <a:r>
              <a:rPr lang="en-GB" u="sng" dirty="0">
                <a:hlinkClick r:id="rId4"/>
              </a:rPr>
              <a:t>http://www.youtube.com/watch?v=JADIR-J9Ht4</a:t>
            </a:r>
            <a:endParaRPr lang="en-GB" dirty="0"/>
          </a:p>
          <a:p>
            <a:pPr marL="0" indent="0" eaLnBrk="1" hangingPunct="1">
              <a:buNone/>
              <a:defRPr/>
            </a:pPr>
            <a:endParaRPr lang="en-GB" sz="36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152798"/>
          </a:xfrm>
        </p:spPr>
        <p:txBody>
          <a:bodyPr/>
          <a:lstStyle/>
          <a:p>
            <a:pPr eaLnBrk="1" hangingPunct="1"/>
            <a:r>
              <a:rPr lang="en-GB" sz="3600" dirty="0" smtClean="0"/>
              <a:t>What is ethnography</a:t>
            </a:r>
            <a:r>
              <a:rPr lang="en-GB" sz="3600" dirty="0" smtClean="0"/>
              <a:t>?: Thoughts from the videos</a:t>
            </a:r>
            <a:endParaRPr lang="en-GB" sz="3600" dirty="0" smtClean="0"/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</a:t>
            </a:r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hlinkClick r:id="rId2"/>
              </a:rPr>
              <a:t>http://</a:t>
            </a:r>
            <a:r>
              <a:rPr lang="en-GB" sz="3200" dirty="0" smtClean="0">
                <a:hlinkClick r:id="rId2"/>
              </a:rPr>
              <a:t>www.youtube.com/watch?v=eeJimYbYYao</a:t>
            </a:r>
            <a:endParaRPr lang="en-GB" sz="3200" dirty="0" smtClean="0"/>
          </a:p>
          <a:p>
            <a:r>
              <a:rPr lang="en-GB" sz="3200" dirty="0" smtClean="0"/>
              <a:t>This is footage of a </a:t>
            </a:r>
            <a:r>
              <a:rPr lang="en-GB" sz="3200" dirty="0" err="1" smtClean="0"/>
              <a:t>Kabbadi</a:t>
            </a:r>
            <a:r>
              <a:rPr lang="en-GB" sz="3200" dirty="0" smtClean="0"/>
              <a:t> match in Pakistan. Make notes on what you see. You will not be able to see everything!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2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What </a:t>
            </a:r>
            <a:r>
              <a:rPr lang="en-GB" sz="3200" dirty="0" smtClean="0"/>
              <a:t>sort of things did </a:t>
            </a:r>
            <a:r>
              <a:rPr lang="en-GB" sz="3200" dirty="0"/>
              <a:t>you notice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What are the barriers to interpreting what you have seen?</a:t>
            </a:r>
          </a:p>
          <a:p>
            <a:r>
              <a:rPr lang="en-GB" sz="3200" dirty="0" smtClean="0"/>
              <a:t>What would need to do to make more sense of what you have seen?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7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 smtClean="0"/>
              <a:t>Write one paragraph describing what you have just seen.</a:t>
            </a:r>
          </a:p>
          <a:p>
            <a:endParaRPr lang="en-GB" sz="3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1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Discussion: Advantages, limitations and issues surrounding ethnographic methods.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496300" cy="4114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3200" dirty="0" smtClean="0"/>
              <a:t>Interpretation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Ethics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Access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Health and safety</a:t>
            </a:r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9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 smtClean="0"/>
              <a:t>John Canning</a:t>
            </a:r>
          </a:p>
          <a:p>
            <a:pPr marL="0" indent="0">
              <a:buNone/>
            </a:pPr>
            <a:r>
              <a:rPr lang="en-GB" sz="3200" dirty="0" smtClean="0"/>
              <a:t> </a:t>
            </a:r>
            <a:r>
              <a:rPr lang="en-GB" sz="3200" dirty="0" smtClean="0">
                <a:hlinkClick r:id="rId2"/>
              </a:rPr>
              <a:t>j.canning@soton.ac.uk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1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136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uos_ppt__template_v7</vt:lpstr>
      <vt:lpstr>UOS divider slide design</vt:lpstr>
      <vt:lpstr>UOS full bleed image</vt:lpstr>
      <vt:lpstr>1_UOS divider slide design</vt:lpstr>
      <vt:lpstr>1_uos_ppt__template_v7</vt:lpstr>
      <vt:lpstr>2_uos_ppt__template_v7</vt:lpstr>
      <vt:lpstr>Ethnographic methods</vt:lpstr>
      <vt:lpstr>What is ethnography?: Thoughts from the videos</vt:lpstr>
      <vt:lpstr>Observation exercise</vt:lpstr>
      <vt:lpstr>Discussion</vt:lpstr>
      <vt:lpstr>Writing </vt:lpstr>
      <vt:lpstr>Discussion: Advantages, limitations and issues surrounding ethnographic methods. </vt:lpstr>
      <vt:lpstr>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Canning J.</cp:lastModifiedBy>
  <cp:revision>120</cp:revision>
  <cp:lastPrinted>2013-03-05T16:45:06Z</cp:lastPrinted>
  <dcterms:created xsi:type="dcterms:W3CDTF">2008-01-18T13:45:32Z</dcterms:created>
  <dcterms:modified xsi:type="dcterms:W3CDTF">2013-05-30T15:54:29Z</dcterms:modified>
</cp:coreProperties>
</file>