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4"/>
  </p:notesMasterIdLst>
  <p:handoutMasterIdLst>
    <p:handoutMasterId r:id="rId15"/>
  </p:handoutMasterIdLst>
  <p:sldIdLst>
    <p:sldId id="256" r:id="rId6"/>
    <p:sldId id="259" r:id="rId7"/>
    <p:sldId id="258" r:id="rId8"/>
    <p:sldId id="257" r:id="rId9"/>
    <p:sldId id="260" r:id="rId10"/>
    <p:sldId id="262" r:id="rId11"/>
    <p:sldId id="263"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clrMru>
    <a:srgbClr val="E8E8E8"/>
    <a:srgbClr val="7C0642"/>
    <a:srgbClr val="FB9910"/>
    <a:srgbClr val="BC040A"/>
    <a:srgbClr val="0A2160"/>
    <a:srgbClr val="7E0441"/>
    <a:srgbClr val="FF9900"/>
    <a:srgbClr val="7D319F"/>
    <a:srgbClr val="78A425"/>
    <a:srgbClr val="99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5" autoAdjust="0"/>
    <p:restoredTop sz="86447" autoAdjust="0"/>
  </p:normalViewPr>
  <p:slideViewPr>
    <p:cSldViewPr>
      <p:cViewPr>
        <p:scale>
          <a:sx n="100" d="100"/>
          <a:sy n="100" d="100"/>
        </p:scale>
        <p:origin x="-72" y="216"/>
      </p:cViewPr>
      <p:guideLst>
        <p:guide orient="horz" pos="2160"/>
        <p:guide pos="2880"/>
      </p:guideLst>
    </p:cSldViewPr>
  </p:slideViewPr>
  <p:outlineViewPr>
    <p:cViewPr>
      <p:scale>
        <a:sx n="33" d="100"/>
        <a:sy n="33" d="100"/>
      </p:scale>
      <p:origin x="0" y="113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97C0AB-6C68-484A-B5ED-4272E51C636C}" type="datetimeFigureOut">
              <a:rPr lang="en-US" smtClean="0"/>
              <a:pPr/>
              <a:t>3/26/2014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1CD16-ACC8-B340-9278-45D82EFE5D89}" type="slidenum">
              <a:rPr lang="en-US" smtClean="0"/>
              <a:pPr/>
              <a:t>‹#›</a:t>
            </a:fld>
            <a:endParaRPr lang="en-US"/>
          </a:p>
        </p:txBody>
      </p:sp>
    </p:spTree>
    <p:extLst>
      <p:ext uri="{BB962C8B-B14F-4D97-AF65-F5344CB8AC3E}">
        <p14:creationId xmlns:p14="http://schemas.microsoft.com/office/powerpoint/2010/main" val="32305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304A95-8FFC-4352-998C-DC0EC60B9AB9}" type="datetimeFigureOut">
              <a:rPr lang="en-US" smtClean="0"/>
              <a:pPr/>
              <a:t>3/26/2014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B4E857-7F7F-4398-B056-DD8E75FF0280}" type="slidenum">
              <a:rPr lang="en-GB" smtClean="0"/>
              <a:pPr/>
              <a:t>‹#›</a:t>
            </a:fld>
            <a:endParaRPr lang="en-GB"/>
          </a:p>
        </p:txBody>
      </p:sp>
    </p:spTree>
    <p:extLst>
      <p:ext uri="{BB962C8B-B14F-4D97-AF65-F5344CB8AC3E}">
        <p14:creationId xmlns:p14="http://schemas.microsoft.com/office/powerpoint/2010/main" val="4252019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header – PURPLE">
    <p:spTree>
      <p:nvGrpSpPr>
        <p:cNvPr id="1" name=""/>
        <p:cNvGrpSpPr/>
        <p:nvPr/>
      </p:nvGrpSpPr>
      <p:grpSpPr>
        <a:xfrm>
          <a:off x="0" y="0"/>
          <a:ext cx="0" cy="0"/>
          <a:chOff x="0" y="0"/>
          <a:chExt cx="0" cy="0"/>
        </a:xfrm>
      </p:grpSpPr>
      <p:sp>
        <p:nvSpPr>
          <p:cNvPr id="3" name="Rectangle 2"/>
          <p:cNvSpPr/>
          <p:nvPr userDrawn="1"/>
        </p:nvSpPr>
        <p:spPr>
          <a:xfrm>
            <a:off x="152400" y="152400"/>
            <a:ext cx="8839200" cy="6569075"/>
          </a:xfrm>
          <a:prstGeom prst="rect">
            <a:avLst/>
          </a:prstGeom>
          <a:solidFill>
            <a:srgbClr val="7D31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029200" y="5518944"/>
            <a:ext cx="3460941" cy="881856"/>
          </a:xfrm>
          <a:prstGeom prst="rect">
            <a:avLst/>
          </a:prstGeom>
        </p:spPr>
      </p:pic>
      <p:cxnSp>
        <p:nvCxnSpPr>
          <p:cNvPr id="10" name="Straight Connector 9"/>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1"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Main header</a:t>
            </a:r>
            <a:endParaRPr lang="en-US" dirty="0"/>
          </a:p>
        </p:txBody>
      </p:sp>
      <p:sp>
        <p:nvSpPr>
          <p:cNvPr id="12"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ther logos – red">
    <p:spTree>
      <p:nvGrpSpPr>
        <p:cNvPr id="1" name=""/>
        <p:cNvGrpSpPr/>
        <p:nvPr/>
      </p:nvGrpSpPr>
      <p:grpSpPr>
        <a:xfrm>
          <a:off x="0" y="0"/>
          <a:ext cx="0" cy="0"/>
          <a:chOff x="0" y="0"/>
          <a:chExt cx="0" cy="0"/>
        </a:xfrm>
      </p:grpSpPr>
      <p:sp>
        <p:nvSpPr>
          <p:cNvPr id="3" name="Rectangle 2"/>
          <p:cNvSpPr/>
          <p:nvPr userDrawn="1"/>
        </p:nvSpPr>
        <p:spPr>
          <a:xfrm>
            <a:off x="152400" y="152400"/>
            <a:ext cx="8839200" cy="5333999"/>
          </a:xfrm>
          <a:prstGeom prst="rect">
            <a:avLst/>
          </a:prstGeom>
          <a:solidFill>
            <a:srgbClr val="BC04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7"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pic>
        <p:nvPicPr>
          <p:cNvPr id="10" name="Picture 9" descr="UoB blue logo.eps"/>
          <p:cNvPicPr>
            <a:picLocks noChangeAspect="1"/>
          </p:cNvPicPr>
          <p:nvPr userDrawn="1"/>
        </p:nvPicPr>
        <p:blipFill>
          <a:blip r:embed="rId2" cstate="print"/>
          <a:stretch>
            <a:fillRect/>
          </a:stretch>
        </p:blipFill>
        <p:spPr>
          <a:xfrm>
            <a:off x="5562600" y="5791573"/>
            <a:ext cx="2902127" cy="685427"/>
          </a:xfrm>
          <a:prstGeom prst="rect">
            <a:avLst/>
          </a:prstGeom>
        </p:spPr>
      </p:pic>
      <p:sp>
        <p:nvSpPr>
          <p:cNvPr id="8"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With space for logos</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ther logos – green">
    <p:spTree>
      <p:nvGrpSpPr>
        <p:cNvPr id="1" name=""/>
        <p:cNvGrpSpPr/>
        <p:nvPr/>
      </p:nvGrpSpPr>
      <p:grpSpPr>
        <a:xfrm>
          <a:off x="0" y="0"/>
          <a:ext cx="0" cy="0"/>
          <a:chOff x="0" y="0"/>
          <a:chExt cx="0" cy="0"/>
        </a:xfrm>
      </p:grpSpPr>
      <p:sp>
        <p:nvSpPr>
          <p:cNvPr id="3" name="Rectangle 2"/>
          <p:cNvSpPr/>
          <p:nvPr userDrawn="1"/>
        </p:nvSpPr>
        <p:spPr>
          <a:xfrm>
            <a:off x="152400" y="152400"/>
            <a:ext cx="8839200" cy="5333999"/>
          </a:xfrm>
          <a:prstGeom prst="rect">
            <a:avLst/>
          </a:prstGeom>
          <a:solidFill>
            <a:srgbClr val="78A4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7" name="Text Placeholder 3"/>
          <p:cNvSpPr>
            <a:spLocks noGrp="1"/>
          </p:cNvSpPr>
          <p:nvPr>
            <p:ph type="body" sz="half" idx="2" hasCustomPrompt="1"/>
          </p:nvPr>
        </p:nvSpPr>
        <p:spPr>
          <a:xfrm>
            <a:off x="685800"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pic>
        <p:nvPicPr>
          <p:cNvPr id="10" name="Picture 9" descr="UoB blue logo.eps"/>
          <p:cNvPicPr>
            <a:picLocks noChangeAspect="1"/>
          </p:cNvPicPr>
          <p:nvPr userDrawn="1"/>
        </p:nvPicPr>
        <p:blipFill>
          <a:blip r:embed="rId2" cstate="print"/>
          <a:stretch>
            <a:fillRect/>
          </a:stretch>
        </p:blipFill>
        <p:spPr>
          <a:xfrm>
            <a:off x="5562600" y="5791573"/>
            <a:ext cx="2902127" cy="685427"/>
          </a:xfrm>
          <a:prstGeom prst="rect">
            <a:avLst/>
          </a:prstGeom>
        </p:spPr>
      </p:pic>
      <p:sp>
        <p:nvSpPr>
          <p:cNvPr id="8"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With space for logos</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ther logos – orange">
    <p:spTree>
      <p:nvGrpSpPr>
        <p:cNvPr id="1" name=""/>
        <p:cNvGrpSpPr/>
        <p:nvPr/>
      </p:nvGrpSpPr>
      <p:grpSpPr>
        <a:xfrm>
          <a:off x="0" y="0"/>
          <a:ext cx="0" cy="0"/>
          <a:chOff x="0" y="0"/>
          <a:chExt cx="0" cy="0"/>
        </a:xfrm>
      </p:grpSpPr>
      <p:sp>
        <p:nvSpPr>
          <p:cNvPr id="3" name="Rectangle 2"/>
          <p:cNvSpPr/>
          <p:nvPr userDrawn="1"/>
        </p:nvSpPr>
        <p:spPr>
          <a:xfrm>
            <a:off x="152400" y="152400"/>
            <a:ext cx="8839200" cy="5333999"/>
          </a:xfrm>
          <a:prstGeom prst="rect">
            <a:avLst/>
          </a:prstGeom>
          <a:solidFill>
            <a:srgbClr val="FF9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7"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pic>
        <p:nvPicPr>
          <p:cNvPr id="10" name="Picture 9" descr="UoB blue logo.eps"/>
          <p:cNvPicPr>
            <a:picLocks noChangeAspect="1"/>
          </p:cNvPicPr>
          <p:nvPr userDrawn="1"/>
        </p:nvPicPr>
        <p:blipFill>
          <a:blip r:embed="rId2" cstate="print"/>
          <a:stretch>
            <a:fillRect/>
          </a:stretch>
        </p:blipFill>
        <p:spPr>
          <a:xfrm>
            <a:off x="5562600" y="5791573"/>
            <a:ext cx="2902127" cy="685427"/>
          </a:xfrm>
          <a:prstGeom prst="rect">
            <a:avLst/>
          </a:prstGeom>
        </p:spPr>
      </p:pic>
      <p:sp>
        <p:nvSpPr>
          <p:cNvPr id="8"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With space for logos</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PURPLE">
    <p:spTree>
      <p:nvGrpSpPr>
        <p:cNvPr id="1" name=""/>
        <p:cNvGrpSpPr/>
        <p:nvPr/>
      </p:nvGrpSpPr>
      <p:grpSpPr>
        <a:xfrm>
          <a:off x="0" y="0"/>
          <a:ext cx="0" cy="0"/>
          <a:chOff x="0" y="0"/>
          <a:chExt cx="0" cy="0"/>
        </a:xfrm>
      </p:grpSpPr>
      <p:sp>
        <p:nvSpPr>
          <p:cNvPr id="3" name="Rectangle 2"/>
          <p:cNvSpPr/>
          <p:nvPr/>
        </p:nvSpPr>
        <p:spPr>
          <a:xfrm>
            <a:off x="152400" y="152400"/>
            <a:ext cx="8839200" cy="6569075"/>
          </a:xfrm>
          <a:prstGeom prst="rect">
            <a:avLst/>
          </a:prstGeom>
          <a:solidFill>
            <a:srgbClr val="7D31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9" name="Picture 8"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486400" y="5635440"/>
            <a:ext cx="3003741" cy="765360"/>
          </a:xfrm>
          <a:prstGeom prst="rect">
            <a:avLst/>
          </a:prstGeom>
        </p:spPr>
      </p:pic>
      <p:sp>
        <p:nvSpPr>
          <p:cNvPr id="6" name="Text Placeholder 3"/>
          <p:cNvSpPr>
            <a:spLocks noGrp="1"/>
          </p:cNvSpPr>
          <p:nvPr>
            <p:ph type="body" sz="half" idx="10" hasCustomPrompt="1"/>
          </p:nvPr>
        </p:nvSpPr>
        <p:spPr>
          <a:xfrm>
            <a:off x="664807" y="3929066"/>
            <a:ext cx="7836283" cy="1071570"/>
          </a:xfrm>
          <a:prstGeom prst="rect">
            <a:avLst/>
          </a:prstGeom>
        </p:spPr>
        <p:txBody>
          <a:bodyPr>
            <a:noAutofit/>
          </a:bodyPr>
          <a:lstStyle>
            <a:lvl1pPr marL="0" indent="0">
              <a:buNone/>
              <a:defRPr sz="20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Further information box</a:t>
            </a:r>
          </a:p>
        </p:txBody>
      </p:sp>
      <p:sp>
        <p:nvSpPr>
          <p:cNvPr id="7" name="Title 9"/>
          <p:cNvSpPr>
            <a:spLocks noGrp="1"/>
          </p:cNvSpPr>
          <p:nvPr>
            <p:ph type="title" hasCustomPrompt="1"/>
          </p:nvPr>
        </p:nvSpPr>
        <p:spPr>
          <a:xfrm>
            <a:off x="609600" y="2286000"/>
            <a:ext cx="7924800" cy="1143000"/>
          </a:xfrm>
          <a:prstGeom prst="rect">
            <a:avLst/>
          </a:prstGeom>
        </p:spPr>
        <p:txBody>
          <a:bodyPr vert="horz"/>
          <a:lstStyle>
            <a:lvl1pPr>
              <a:defRPr sz="3000" b="1">
                <a:solidFill>
                  <a:schemeClr val="bg1"/>
                </a:solidFill>
              </a:defRPr>
            </a:lvl1pPr>
          </a:lstStyle>
          <a:p>
            <a:pPr lvl="0"/>
            <a:r>
              <a:rPr lang="en-US" dirty="0" smtClean="0"/>
              <a:t>Section header – purple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 BLUE">
    <p:spTree>
      <p:nvGrpSpPr>
        <p:cNvPr id="1" name=""/>
        <p:cNvGrpSpPr/>
        <p:nvPr/>
      </p:nvGrpSpPr>
      <p:grpSpPr>
        <a:xfrm>
          <a:off x="0" y="0"/>
          <a:ext cx="0" cy="0"/>
          <a:chOff x="0" y="0"/>
          <a:chExt cx="0" cy="0"/>
        </a:xfrm>
      </p:grpSpPr>
      <p:sp>
        <p:nvSpPr>
          <p:cNvPr id="3" name="Rectangle 2"/>
          <p:cNvSpPr/>
          <p:nvPr/>
        </p:nvSpPr>
        <p:spPr>
          <a:xfrm>
            <a:off x="152400" y="152400"/>
            <a:ext cx="8839200" cy="6569075"/>
          </a:xfrm>
          <a:prstGeom prst="rect">
            <a:avLst/>
          </a:prstGeom>
          <a:solidFill>
            <a:srgbClr val="002060"/>
          </a:solidFill>
          <a:ln>
            <a:solidFill>
              <a:srgbClr val="AF9C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9" name="Picture 8"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486400" y="5635440"/>
            <a:ext cx="3003741" cy="765360"/>
          </a:xfrm>
          <a:prstGeom prst="rect">
            <a:avLst/>
          </a:prstGeom>
        </p:spPr>
      </p:pic>
      <p:sp>
        <p:nvSpPr>
          <p:cNvPr id="6" name="Text Placeholder 3"/>
          <p:cNvSpPr>
            <a:spLocks noGrp="1"/>
          </p:cNvSpPr>
          <p:nvPr>
            <p:ph type="body" sz="half" idx="10" hasCustomPrompt="1"/>
          </p:nvPr>
        </p:nvSpPr>
        <p:spPr>
          <a:xfrm>
            <a:off x="664807" y="3929066"/>
            <a:ext cx="7836283" cy="1071570"/>
          </a:xfrm>
          <a:prstGeom prst="rect">
            <a:avLst/>
          </a:prstGeom>
        </p:spPr>
        <p:txBody>
          <a:bodyPr>
            <a:noAutofit/>
          </a:bodyPr>
          <a:lstStyle>
            <a:lvl1pPr marL="0" indent="0">
              <a:buNone/>
              <a:defRPr sz="20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Further information box</a:t>
            </a:r>
          </a:p>
        </p:txBody>
      </p:sp>
      <p:sp>
        <p:nvSpPr>
          <p:cNvPr id="7" name="Title 9"/>
          <p:cNvSpPr>
            <a:spLocks noGrp="1"/>
          </p:cNvSpPr>
          <p:nvPr>
            <p:ph type="title" hasCustomPrompt="1"/>
          </p:nvPr>
        </p:nvSpPr>
        <p:spPr>
          <a:xfrm>
            <a:off x="609600" y="2286000"/>
            <a:ext cx="7924800" cy="1143000"/>
          </a:xfrm>
          <a:prstGeom prst="rect">
            <a:avLst/>
          </a:prstGeom>
        </p:spPr>
        <p:txBody>
          <a:bodyPr vert="horz"/>
          <a:lstStyle>
            <a:lvl1pPr>
              <a:defRPr sz="3000" b="1">
                <a:solidFill>
                  <a:schemeClr val="bg1"/>
                </a:solidFill>
              </a:defRPr>
            </a:lvl1pPr>
          </a:lstStyle>
          <a:p>
            <a:pPr lvl="0"/>
            <a:r>
              <a:rPr lang="en-US" dirty="0" smtClean="0"/>
              <a:t>Section header – blue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 CARMINE RED">
    <p:spTree>
      <p:nvGrpSpPr>
        <p:cNvPr id="1" name=""/>
        <p:cNvGrpSpPr/>
        <p:nvPr/>
      </p:nvGrpSpPr>
      <p:grpSpPr>
        <a:xfrm>
          <a:off x="0" y="0"/>
          <a:ext cx="0" cy="0"/>
          <a:chOff x="0" y="0"/>
          <a:chExt cx="0" cy="0"/>
        </a:xfrm>
      </p:grpSpPr>
      <p:sp>
        <p:nvSpPr>
          <p:cNvPr id="3" name="Rectangle 2"/>
          <p:cNvSpPr/>
          <p:nvPr/>
        </p:nvSpPr>
        <p:spPr>
          <a:xfrm>
            <a:off x="152400" y="152400"/>
            <a:ext cx="8839200" cy="6569075"/>
          </a:xfrm>
          <a:prstGeom prst="rect">
            <a:avLst/>
          </a:prstGeom>
          <a:solidFill>
            <a:srgbClr val="7E04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9" name="Picture 8"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486400" y="5635440"/>
            <a:ext cx="3003741" cy="765360"/>
          </a:xfrm>
          <a:prstGeom prst="rect">
            <a:avLst/>
          </a:prstGeom>
        </p:spPr>
      </p:pic>
      <p:sp>
        <p:nvSpPr>
          <p:cNvPr id="6" name="Text Placeholder 3"/>
          <p:cNvSpPr>
            <a:spLocks noGrp="1"/>
          </p:cNvSpPr>
          <p:nvPr>
            <p:ph type="body" sz="half" idx="10" hasCustomPrompt="1"/>
          </p:nvPr>
        </p:nvSpPr>
        <p:spPr>
          <a:xfrm>
            <a:off x="664807" y="3929066"/>
            <a:ext cx="7836283" cy="1071570"/>
          </a:xfrm>
          <a:prstGeom prst="rect">
            <a:avLst/>
          </a:prstGeom>
        </p:spPr>
        <p:txBody>
          <a:bodyPr>
            <a:noAutofit/>
          </a:bodyPr>
          <a:lstStyle>
            <a:lvl1pPr marL="0" indent="0">
              <a:buNone/>
              <a:defRPr sz="20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Further information box</a:t>
            </a:r>
          </a:p>
        </p:txBody>
      </p:sp>
      <p:sp>
        <p:nvSpPr>
          <p:cNvPr id="7" name="Title 9"/>
          <p:cNvSpPr>
            <a:spLocks noGrp="1"/>
          </p:cNvSpPr>
          <p:nvPr>
            <p:ph type="title" hasCustomPrompt="1"/>
          </p:nvPr>
        </p:nvSpPr>
        <p:spPr>
          <a:xfrm>
            <a:off x="609600" y="2286000"/>
            <a:ext cx="7924800" cy="1143000"/>
          </a:xfrm>
          <a:prstGeom prst="rect">
            <a:avLst/>
          </a:prstGeom>
        </p:spPr>
        <p:txBody>
          <a:bodyPr vert="horz"/>
          <a:lstStyle>
            <a:lvl1pPr>
              <a:defRPr sz="3000" b="1" baseline="0">
                <a:solidFill>
                  <a:schemeClr val="bg1"/>
                </a:solidFill>
              </a:defRPr>
            </a:lvl1pPr>
          </a:lstStyle>
          <a:p>
            <a:pPr lvl="0"/>
            <a:r>
              <a:rPr lang="en-US" dirty="0" smtClean="0"/>
              <a:t>Section header – carmine red</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 RED">
    <p:spTree>
      <p:nvGrpSpPr>
        <p:cNvPr id="1" name=""/>
        <p:cNvGrpSpPr/>
        <p:nvPr/>
      </p:nvGrpSpPr>
      <p:grpSpPr>
        <a:xfrm>
          <a:off x="0" y="0"/>
          <a:ext cx="0" cy="0"/>
          <a:chOff x="0" y="0"/>
          <a:chExt cx="0" cy="0"/>
        </a:xfrm>
      </p:grpSpPr>
      <p:sp>
        <p:nvSpPr>
          <p:cNvPr id="3" name="Rectangle 2"/>
          <p:cNvSpPr/>
          <p:nvPr/>
        </p:nvSpPr>
        <p:spPr>
          <a:xfrm>
            <a:off x="152400" y="152400"/>
            <a:ext cx="8839200" cy="6569075"/>
          </a:xfrm>
          <a:prstGeom prst="rect">
            <a:avLst/>
          </a:prstGeom>
          <a:solidFill>
            <a:srgbClr val="BC04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9" name="Picture 8"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486400" y="5635440"/>
            <a:ext cx="3003741" cy="765360"/>
          </a:xfrm>
          <a:prstGeom prst="rect">
            <a:avLst/>
          </a:prstGeom>
        </p:spPr>
      </p:pic>
      <p:sp>
        <p:nvSpPr>
          <p:cNvPr id="6" name="Text Placeholder 3"/>
          <p:cNvSpPr>
            <a:spLocks noGrp="1"/>
          </p:cNvSpPr>
          <p:nvPr>
            <p:ph type="body" sz="half" idx="10" hasCustomPrompt="1"/>
          </p:nvPr>
        </p:nvSpPr>
        <p:spPr>
          <a:xfrm>
            <a:off x="664807" y="3929066"/>
            <a:ext cx="7836283" cy="1071570"/>
          </a:xfrm>
          <a:prstGeom prst="rect">
            <a:avLst/>
          </a:prstGeom>
        </p:spPr>
        <p:txBody>
          <a:bodyPr>
            <a:noAutofit/>
          </a:bodyPr>
          <a:lstStyle>
            <a:lvl1pPr marL="0" indent="0">
              <a:buNone/>
              <a:defRPr sz="20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Further information box</a:t>
            </a:r>
          </a:p>
        </p:txBody>
      </p:sp>
      <p:sp>
        <p:nvSpPr>
          <p:cNvPr id="7" name="Title 9"/>
          <p:cNvSpPr>
            <a:spLocks noGrp="1"/>
          </p:cNvSpPr>
          <p:nvPr>
            <p:ph type="title" hasCustomPrompt="1"/>
          </p:nvPr>
        </p:nvSpPr>
        <p:spPr>
          <a:xfrm>
            <a:off x="609600" y="2286000"/>
            <a:ext cx="7924800" cy="1143000"/>
          </a:xfrm>
          <a:prstGeom prst="rect">
            <a:avLst/>
          </a:prstGeom>
        </p:spPr>
        <p:txBody>
          <a:bodyPr vert="horz"/>
          <a:lstStyle>
            <a:lvl1pPr>
              <a:defRPr sz="3000" b="1">
                <a:solidFill>
                  <a:schemeClr val="bg1"/>
                </a:solidFill>
              </a:defRPr>
            </a:lvl1pPr>
          </a:lstStyle>
          <a:p>
            <a:pPr lvl="0"/>
            <a:r>
              <a:rPr lang="en-US" dirty="0" smtClean="0"/>
              <a:t>Section header – red</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 - GREEN">
    <p:spTree>
      <p:nvGrpSpPr>
        <p:cNvPr id="1" name=""/>
        <p:cNvGrpSpPr/>
        <p:nvPr/>
      </p:nvGrpSpPr>
      <p:grpSpPr>
        <a:xfrm>
          <a:off x="0" y="0"/>
          <a:ext cx="0" cy="0"/>
          <a:chOff x="0" y="0"/>
          <a:chExt cx="0" cy="0"/>
        </a:xfrm>
      </p:grpSpPr>
      <p:sp>
        <p:nvSpPr>
          <p:cNvPr id="3" name="Rectangle 2"/>
          <p:cNvSpPr/>
          <p:nvPr/>
        </p:nvSpPr>
        <p:spPr>
          <a:xfrm>
            <a:off x="152400" y="152400"/>
            <a:ext cx="8839200" cy="6569075"/>
          </a:xfrm>
          <a:prstGeom prst="rect">
            <a:avLst/>
          </a:prstGeom>
          <a:solidFill>
            <a:srgbClr val="78A4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9" name="Picture 8"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486400" y="5635440"/>
            <a:ext cx="3003741" cy="765360"/>
          </a:xfrm>
          <a:prstGeom prst="rect">
            <a:avLst/>
          </a:prstGeom>
        </p:spPr>
      </p:pic>
      <p:sp>
        <p:nvSpPr>
          <p:cNvPr id="6" name="Text Placeholder 3"/>
          <p:cNvSpPr>
            <a:spLocks noGrp="1"/>
          </p:cNvSpPr>
          <p:nvPr>
            <p:ph type="body" sz="half" idx="10" hasCustomPrompt="1"/>
          </p:nvPr>
        </p:nvSpPr>
        <p:spPr>
          <a:xfrm>
            <a:off x="664807" y="3929066"/>
            <a:ext cx="7836283" cy="1071570"/>
          </a:xfrm>
          <a:prstGeom prst="rect">
            <a:avLst/>
          </a:prstGeom>
        </p:spPr>
        <p:txBody>
          <a:bodyPr>
            <a:noAutofit/>
          </a:bodyPr>
          <a:lstStyle>
            <a:lvl1pPr marL="0" indent="0">
              <a:buNone/>
              <a:defRPr sz="20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Further information box</a:t>
            </a:r>
          </a:p>
        </p:txBody>
      </p:sp>
      <p:sp>
        <p:nvSpPr>
          <p:cNvPr id="7" name="Title 9"/>
          <p:cNvSpPr>
            <a:spLocks noGrp="1"/>
          </p:cNvSpPr>
          <p:nvPr>
            <p:ph type="title" hasCustomPrompt="1"/>
          </p:nvPr>
        </p:nvSpPr>
        <p:spPr>
          <a:xfrm>
            <a:off x="609600" y="2286000"/>
            <a:ext cx="7924800" cy="1143000"/>
          </a:xfrm>
          <a:prstGeom prst="rect">
            <a:avLst/>
          </a:prstGeom>
        </p:spPr>
        <p:txBody>
          <a:bodyPr vert="horz"/>
          <a:lstStyle>
            <a:lvl1pPr>
              <a:defRPr sz="3000" b="1">
                <a:solidFill>
                  <a:schemeClr val="bg1"/>
                </a:solidFill>
              </a:defRPr>
            </a:lvl1pPr>
          </a:lstStyle>
          <a:p>
            <a:pPr lvl="0"/>
            <a:r>
              <a:rPr lang="en-US" dirty="0" smtClean="0"/>
              <a:t>Section header – green</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 ORANGE">
    <p:spTree>
      <p:nvGrpSpPr>
        <p:cNvPr id="1" name=""/>
        <p:cNvGrpSpPr/>
        <p:nvPr/>
      </p:nvGrpSpPr>
      <p:grpSpPr>
        <a:xfrm>
          <a:off x="0" y="0"/>
          <a:ext cx="0" cy="0"/>
          <a:chOff x="0" y="0"/>
          <a:chExt cx="0" cy="0"/>
        </a:xfrm>
      </p:grpSpPr>
      <p:sp>
        <p:nvSpPr>
          <p:cNvPr id="3" name="Rectangle 2"/>
          <p:cNvSpPr/>
          <p:nvPr/>
        </p:nvSpPr>
        <p:spPr>
          <a:xfrm>
            <a:off x="152400" y="152400"/>
            <a:ext cx="8839200" cy="6569075"/>
          </a:xfrm>
          <a:prstGeom prst="rect">
            <a:avLst/>
          </a:prstGeom>
          <a:solidFill>
            <a:srgbClr val="FF9900"/>
          </a:solidFill>
          <a:ln>
            <a:solidFill>
              <a:srgbClr val="AF9C7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9" name="Picture 8"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486400" y="5635440"/>
            <a:ext cx="3003741" cy="765360"/>
          </a:xfrm>
          <a:prstGeom prst="rect">
            <a:avLst/>
          </a:prstGeom>
        </p:spPr>
      </p:pic>
      <p:sp>
        <p:nvSpPr>
          <p:cNvPr id="6" name="Text Placeholder 3"/>
          <p:cNvSpPr>
            <a:spLocks noGrp="1"/>
          </p:cNvSpPr>
          <p:nvPr>
            <p:ph type="body" sz="half" idx="10" hasCustomPrompt="1"/>
          </p:nvPr>
        </p:nvSpPr>
        <p:spPr>
          <a:xfrm>
            <a:off x="664807" y="3929066"/>
            <a:ext cx="7836283" cy="1071570"/>
          </a:xfrm>
          <a:prstGeom prst="rect">
            <a:avLst/>
          </a:prstGeom>
        </p:spPr>
        <p:txBody>
          <a:bodyPr>
            <a:noAutofit/>
          </a:bodyPr>
          <a:lstStyle>
            <a:lvl1pPr marL="0" indent="0">
              <a:buNone/>
              <a:defRPr sz="20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Further information box</a:t>
            </a:r>
          </a:p>
        </p:txBody>
      </p:sp>
      <p:sp>
        <p:nvSpPr>
          <p:cNvPr id="7" name="Title 9"/>
          <p:cNvSpPr>
            <a:spLocks noGrp="1"/>
          </p:cNvSpPr>
          <p:nvPr>
            <p:ph type="title" hasCustomPrompt="1"/>
          </p:nvPr>
        </p:nvSpPr>
        <p:spPr>
          <a:xfrm>
            <a:off x="609600" y="2286000"/>
            <a:ext cx="7924800" cy="1143000"/>
          </a:xfrm>
          <a:prstGeom prst="rect">
            <a:avLst/>
          </a:prstGeom>
        </p:spPr>
        <p:txBody>
          <a:bodyPr vert="horz"/>
          <a:lstStyle>
            <a:lvl1pPr>
              <a:defRPr sz="3000" b="1">
                <a:solidFill>
                  <a:schemeClr val="bg1"/>
                </a:solidFill>
              </a:defRPr>
            </a:lvl1pPr>
          </a:lstStyle>
          <a:p>
            <a:pPr lvl="0"/>
            <a:r>
              <a:rPr lang="en-US" dirty="0" smtClean="0"/>
              <a:t>Section header – orange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 - bullet point - PURPLE">
    <p:spTree>
      <p:nvGrpSpPr>
        <p:cNvPr id="1" name=""/>
        <p:cNvGrpSpPr/>
        <p:nvPr/>
      </p:nvGrpSpPr>
      <p:grpSpPr>
        <a:xfrm>
          <a:off x="0" y="0"/>
          <a:ext cx="0" cy="0"/>
          <a:chOff x="0" y="0"/>
          <a:chExt cx="0" cy="0"/>
        </a:xfrm>
      </p:grpSpPr>
      <p:sp>
        <p:nvSpPr>
          <p:cNvPr id="8" name="Rectangle 7"/>
          <p:cNvSpPr/>
          <p:nvPr userDrawn="1"/>
        </p:nvSpPr>
        <p:spPr>
          <a:xfrm>
            <a:off x="6705600" y="152400"/>
            <a:ext cx="2286000" cy="6553200"/>
          </a:xfrm>
          <a:prstGeom prst="rect">
            <a:avLst/>
          </a:prstGeom>
          <a:solidFill>
            <a:srgbClr val="7D319F"/>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9" name="Picture 8"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42267" y="6019800"/>
            <a:ext cx="2173133" cy="553720"/>
          </a:xfrm>
          <a:prstGeom prst="rect">
            <a:avLst/>
          </a:prstGeom>
        </p:spPr>
      </p:pic>
      <p:sp>
        <p:nvSpPr>
          <p:cNvPr id="12"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bullet point – purple</a:t>
            </a:r>
            <a:endParaRPr lang="en-US" dirty="0"/>
          </a:p>
        </p:txBody>
      </p:sp>
      <p:sp>
        <p:nvSpPr>
          <p:cNvPr id="13"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230400" indent="-228600">
              <a:lnSpc>
                <a:spcPts val="2200"/>
              </a:lnSpc>
              <a:spcBef>
                <a:spcPts val="0"/>
              </a:spcBef>
              <a:spcAft>
                <a:spcPts val="900"/>
              </a:spcAft>
              <a:buClr>
                <a:srgbClr val="002060"/>
              </a:buClr>
              <a:buSzPct val="130000"/>
              <a:buFont typeface="Arial" pitchFamily="34" charset="0"/>
              <a:buChar char="•"/>
              <a:tabLst>
                <a:tab pos="914400" algn="l"/>
              </a:tabLst>
              <a:defRPr sz="1800" baseline="0">
                <a:solidFill>
                  <a:srgbClr val="002060"/>
                </a:solidFill>
              </a:defRPr>
            </a:lvl1pPr>
            <a:lvl2pPr marL="396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Insert text here - shorter lines of text for optimum legibility and readability but text can run on to second line if needed. Text can also run to third line if really needed. Three Bullet points maximum</a:t>
            </a:r>
          </a:p>
          <a:p>
            <a:pPr lvl="1"/>
            <a:r>
              <a:rPr lang="en-US" dirty="0" smtClean="0"/>
              <a:t>Sub bullet if needed</a:t>
            </a:r>
          </a:p>
          <a:p>
            <a:pPr lvl="0"/>
            <a:endParaRPr lang="en-US" dirty="0" smtClean="0"/>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header – BLUE">
    <p:spTree>
      <p:nvGrpSpPr>
        <p:cNvPr id="1" name=""/>
        <p:cNvGrpSpPr/>
        <p:nvPr/>
      </p:nvGrpSpPr>
      <p:grpSpPr>
        <a:xfrm>
          <a:off x="0" y="0"/>
          <a:ext cx="0" cy="0"/>
          <a:chOff x="0" y="0"/>
          <a:chExt cx="0" cy="0"/>
        </a:xfrm>
      </p:grpSpPr>
      <p:sp>
        <p:nvSpPr>
          <p:cNvPr id="3" name="Rectangle 2"/>
          <p:cNvSpPr/>
          <p:nvPr userDrawn="1"/>
        </p:nvSpPr>
        <p:spPr>
          <a:xfrm>
            <a:off x="152400" y="152400"/>
            <a:ext cx="8839200" cy="6569075"/>
          </a:xfrm>
          <a:prstGeom prst="rect">
            <a:avLst/>
          </a:prstGeom>
          <a:solidFill>
            <a:srgbClr val="0A21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029200" y="5518944"/>
            <a:ext cx="3460941" cy="881856"/>
          </a:xfrm>
          <a:prstGeom prst="rect">
            <a:avLst/>
          </a:prstGeom>
        </p:spPr>
      </p:pic>
      <p:cxnSp>
        <p:nvCxnSpPr>
          <p:cNvPr id="10" name="Straight Connector 9"/>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2"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sp>
        <p:nvSpPr>
          <p:cNvPr id="8"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Main header</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lide - bullet point - BLUE">
    <p:spTree>
      <p:nvGrpSpPr>
        <p:cNvPr id="1" name=""/>
        <p:cNvGrpSpPr/>
        <p:nvPr/>
      </p:nvGrpSpPr>
      <p:grpSpPr>
        <a:xfrm>
          <a:off x="0" y="0"/>
          <a:ext cx="0" cy="0"/>
          <a:chOff x="0" y="0"/>
          <a:chExt cx="0" cy="0"/>
        </a:xfrm>
      </p:grpSpPr>
      <p:sp>
        <p:nvSpPr>
          <p:cNvPr id="8" name="Rectangle 7"/>
          <p:cNvSpPr/>
          <p:nvPr userDrawn="1"/>
        </p:nvSpPr>
        <p:spPr>
          <a:xfrm>
            <a:off x="6705600" y="152400"/>
            <a:ext cx="2286000" cy="6553200"/>
          </a:xfrm>
          <a:prstGeom prst="rect">
            <a:avLst/>
          </a:prstGeom>
          <a:solidFill>
            <a:srgbClr val="0A216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9" name="Picture 8"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2"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bullet point – blue</a:t>
            </a:r>
            <a:endParaRPr lang="en-US" dirty="0"/>
          </a:p>
        </p:txBody>
      </p:sp>
      <p:sp>
        <p:nvSpPr>
          <p:cNvPr id="11"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230400" indent="-228600">
              <a:lnSpc>
                <a:spcPts val="2200"/>
              </a:lnSpc>
              <a:spcBef>
                <a:spcPts val="0"/>
              </a:spcBef>
              <a:spcAft>
                <a:spcPts val="900"/>
              </a:spcAft>
              <a:buClr>
                <a:srgbClr val="002060"/>
              </a:buClr>
              <a:buSzPct val="130000"/>
              <a:buFont typeface="Arial" pitchFamily="34" charset="0"/>
              <a:buChar char="•"/>
              <a:tabLst>
                <a:tab pos="914400" algn="l"/>
              </a:tabLst>
              <a:defRPr sz="1800" baseline="0">
                <a:solidFill>
                  <a:srgbClr val="002060"/>
                </a:solidFill>
              </a:defRPr>
            </a:lvl1pPr>
            <a:lvl2pPr marL="396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Insert text here - shorter lines of text for optimum legibility and readability but text can run on to second line if needed. Text can also run to third line if really needed. Three Bullet points maximum</a:t>
            </a:r>
          </a:p>
          <a:p>
            <a:pPr lvl="1"/>
            <a:r>
              <a:rPr lang="en-US" dirty="0" smtClean="0"/>
              <a:t>Sub bullet if needed</a:t>
            </a:r>
          </a:p>
          <a:p>
            <a:pPr lvl="0"/>
            <a:endParaRPr lang="en-US" dirty="0" smtClean="0"/>
          </a:p>
        </p:txBody>
      </p:sp>
      <p:cxnSp>
        <p:nvCxnSpPr>
          <p:cNvPr id="13" name="Straight Connector 12"/>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slide - bullet point - CARMINE RED">
    <p:spTree>
      <p:nvGrpSpPr>
        <p:cNvPr id="1" name=""/>
        <p:cNvGrpSpPr/>
        <p:nvPr/>
      </p:nvGrpSpPr>
      <p:grpSpPr>
        <a:xfrm>
          <a:off x="0" y="0"/>
          <a:ext cx="0" cy="0"/>
          <a:chOff x="0" y="0"/>
          <a:chExt cx="0" cy="0"/>
        </a:xfrm>
      </p:grpSpPr>
      <p:sp>
        <p:nvSpPr>
          <p:cNvPr id="8" name="Rectangle 7"/>
          <p:cNvSpPr/>
          <p:nvPr userDrawn="1"/>
        </p:nvSpPr>
        <p:spPr>
          <a:xfrm>
            <a:off x="6705600" y="152400"/>
            <a:ext cx="2286000" cy="6553200"/>
          </a:xfrm>
          <a:prstGeom prst="rect">
            <a:avLst/>
          </a:prstGeom>
          <a:solidFill>
            <a:srgbClr val="7E0441"/>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9" name="Picture 8"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2"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bullet point – </a:t>
            </a:r>
            <a:r>
              <a:rPr lang="en-US" dirty="0" err="1" smtClean="0"/>
              <a:t>c</a:t>
            </a:r>
            <a:r>
              <a:rPr lang="en-US" dirty="0" smtClean="0"/>
              <a:t> red</a:t>
            </a:r>
            <a:endParaRPr lang="en-US" dirty="0"/>
          </a:p>
        </p:txBody>
      </p:sp>
      <p:sp>
        <p:nvSpPr>
          <p:cNvPr id="11"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230400" indent="-228600">
              <a:lnSpc>
                <a:spcPts val="2200"/>
              </a:lnSpc>
              <a:spcBef>
                <a:spcPts val="0"/>
              </a:spcBef>
              <a:spcAft>
                <a:spcPts val="900"/>
              </a:spcAft>
              <a:buClr>
                <a:srgbClr val="002060"/>
              </a:buClr>
              <a:buSzPct val="130000"/>
              <a:buFont typeface="Arial" pitchFamily="34" charset="0"/>
              <a:buChar char="•"/>
              <a:tabLst>
                <a:tab pos="914400" algn="l"/>
              </a:tabLst>
              <a:defRPr sz="1800" baseline="0">
                <a:solidFill>
                  <a:srgbClr val="002060"/>
                </a:solidFill>
              </a:defRPr>
            </a:lvl1pPr>
            <a:lvl2pPr marL="396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Insert text here - shorter lines of text for optimum legibility and readability but text can run on to second line if needed. Text can also run to third line if really needed. Three Bullet points maximum</a:t>
            </a:r>
          </a:p>
          <a:p>
            <a:pPr lvl="1"/>
            <a:r>
              <a:rPr lang="en-US" dirty="0" smtClean="0"/>
              <a:t>Sub bullet if needed</a:t>
            </a:r>
          </a:p>
          <a:p>
            <a:pPr lvl="0"/>
            <a:endParaRPr lang="en-US" dirty="0" smtClean="0"/>
          </a:p>
        </p:txBody>
      </p:sp>
      <p:cxnSp>
        <p:nvCxnSpPr>
          <p:cNvPr id="13" name="Straight Connector 12"/>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 bullet point - RED">
    <p:spTree>
      <p:nvGrpSpPr>
        <p:cNvPr id="1" name=""/>
        <p:cNvGrpSpPr/>
        <p:nvPr/>
      </p:nvGrpSpPr>
      <p:grpSpPr>
        <a:xfrm>
          <a:off x="0" y="0"/>
          <a:ext cx="0" cy="0"/>
          <a:chOff x="0" y="0"/>
          <a:chExt cx="0" cy="0"/>
        </a:xfrm>
      </p:grpSpPr>
      <p:sp>
        <p:nvSpPr>
          <p:cNvPr id="8" name="Rectangle 7"/>
          <p:cNvSpPr/>
          <p:nvPr userDrawn="1"/>
        </p:nvSpPr>
        <p:spPr>
          <a:xfrm>
            <a:off x="6705600" y="152400"/>
            <a:ext cx="2286000" cy="6553200"/>
          </a:xfrm>
          <a:prstGeom prst="rect">
            <a:avLst/>
          </a:prstGeom>
          <a:solidFill>
            <a:srgbClr val="BC040A"/>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9" name="Picture 8"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2"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bullet point – red</a:t>
            </a:r>
            <a:endParaRPr lang="en-US" dirty="0"/>
          </a:p>
        </p:txBody>
      </p:sp>
      <p:sp>
        <p:nvSpPr>
          <p:cNvPr id="11"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230400" indent="-228600">
              <a:lnSpc>
                <a:spcPts val="2200"/>
              </a:lnSpc>
              <a:spcBef>
                <a:spcPts val="0"/>
              </a:spcBef>
              <a:spcAft>
                <a:spcPts val="900"/>
              </a:spcAft>
              <a:buClr>
                <a:srgbClr val="002060"/>
              </a:buClr>
              <a:buSzPct val="130000"/>
              <a:buFont typeface="Arial" pitchFamily="34" charset="0"/>
              <a:buChar char="•"/>
              <a:tabLst>
                <a:tab pos="914400" algn="l"/>
              </a:tabLst>
              <a:defRPr sz="1800" baseline="0">
                <a:solidFill>
                  <a:srgbClr val="002060"/>
                </a:solidFill>
              </a:defRPr>
            </a:lvl1pPr>
            <a:lvl2pPr marL="396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Insert text here - shorter lines of text for optimum legibility and readability but text can run on to second line if needed. Text can also run to third line if really needed. Three Bullet points maximum</a:t>
            </a:r>
          </a:p>
          <a:p>
            <a:pPr lvl="1"/>
            <a:r>
              <a:rPr lang="en-US" dirty="0" smtClean="0"/>
              <a:t>Sub bullet if needed</a:t>
            </a:r>
          </a:p>
          <a:p>
            <a:pPr lvl="0"/>
            <a:endParaRPr lang="en-US" dirty="0" smtClean="0"/>
          </a:p>
        </p:txBody>
      </p:sp>
      <p:cxnSp>
        <p:nvCxnSpPr>
          <p:cNvPr id="13" name="Straight Connector 12"/>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 bullet point - GREEN">
    <p:spTree>
      <p:nvGrpSpPr>
        <p:cNvPr id="1" name=""/>
        <p:cNvGrpSpPr/>
        <p:nvPr/>
      </p:nvGrpSpPr>
      <p:grpSpPr>
        <a:xfrm>
          <a:off x="0" y="0"/>
          <a:ext cx="0" cy="0"/>
          <a:chOff x="0" y="0"/>
          <a:chExt cx="0" cy="0"/>
        </a:xfrm>
      </p:grpSpPr>
      <p:sp>
        <p:nvSpPr>
          <p:cNvPr id="8" name="Rectangle 7"/>
          <p:cNvSpPr/>
          <p:nvPr userDrawn="1"/>
        </p:nvSpPr>
        <p:spPr>
          <a:xfrm>
            <a:off x="6705600" y="152400"/>
            <a:ext cx="2286000" cy="6553200"/>
          </a:xfrm>
          <a:prstGeom prst="rect">
            <a:avLst/>
          </a:prstGeom>
          <a:solidFill>
            <a:srgbClr val="78A425"/>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9" name="Picture 8"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2"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bullet point – green</a:t>
            </a:r>
            <a:endParaRPr lang="en-US" dirty="0"/>
          </a:p>
        </p:txBody>
      </p:sp>
      <p:sp>
        <p:nvSpPr>
          <p:cNvPr id="11"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230400" indent="-228600">
              <a:lnSpc>
                <a:spcPts val="2200"/>
              </a:lnSpc>
              <a:spcBef>
                <a:spcPts val="0"/>
              </a:spcBef>
              <a:spcAft>
                <a:spcPts val="900"/>
              </a:spcAft>
              <a:buClr>
                <a:srgbClr val="002060"/>
              </a:buClr>
              <a:buSzPct val="130000"/>
              <a:buFont typeface="Arial" pitchFamily="34" charset="0"/>
              <a:buChar char="•"/>
              <a:tabLst>
                <a:tab pos="914400" algn="l"/>
              </a:tabLst>
              <a:defRPr sz="1800" baseline="0">
                <a:solidFill>
                  <a:srgbClr val="002060"/>
                </a:solidFill>
              </a:defRPr>
            </a:lvl1pPr>
            <a:lvl2pPr marL="396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Insert text here - shorter lines of text for optimum legibility and readability but text can run on to second line if needed. Text can also run to third line if really needed. Three Bullet points maximum</a:t>
            </a:r>
          </a:p>
          <a:p>
            <a:pPr lvl="1"/>
            <a:r>
              <a:rPr lang="en-US" dirty="0" smtClean="0"/>
              <a:t>Sub bullet if needed</a:t>
            </a:r>
          </a:p>
          <a:p>
            <a:pPr lvl="0"/>
            <a:endParaRPr lang="en-US" dirty="0" smtClean="0"/>
          </a:p>
        </p:txBody>
      </p:sp>
      <p:cxnSp>
        <p:nvCxnSpPr>
          <p:cNvPr id="13" name="Straight Connector 12"/>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lide - bullet point - ORANGE">
    <p:spTree>
      <p:nvGrpSpPr>
        <p:cNvPr id="1" name=""/>
        <p:cNvGrpSpPr/>
        <p:nvPr/>
      </p:nvGrpSpPr>
      <p:grpSpPr>
        <a:xfrm>
          <a:off x="0" y="0"/>
          <a:ext cx="0" cy="0"/>
          <a:chOff x="0" y="0"/>
          <a:chExt cx="0" cy="0"/>
        </a:xfrm>
      </p:grpSpPr>
      <p:sp>
        <p:nvSpPr>
          <p:cNvPr id="8" name="Rectangle 7"/>
          <p:cNvSpPr/>
          <p:nvPr userDrawn="1"/>
        </p:nvSpPr>
        <p:spPr>
          <a:xfrm>
            <a:off x="6705600" y="152400"/>
            <a:ext cx="2286000" cy="6553200"/>
          </a:xfrm>
          <a:prstGeom prst="rect">
            <a:avLst/>
          </a:prstGeom>
          <a:solidFill>
            <a:srgbClr val="FF990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9" name="Picture 8"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2"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bullet point – orange</a:t>
            </a:r>
            <a:endParaRPr lang="en-US" dirty="0"/>
          </a:p>
        </p:txBody>
      </p:sp>
      <p:sp>
        <p:nvSpPr>
          <p:cNvPr id="11"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230400" indent="-228600">
              <a:lnSpc>
                <a:spcPts val="2200"/>
              </a:lnSpc>
              <a:spcBef>
                <a:spcPts val="0"/>
              </a:spcBef>
              <a:spcAft>
                <a:spcPts val="900"/>
              </a:spcAft>
              <a:buClr>
                <a:srgbClr val="002060"/>
              </a:buClr>
              <a:buSzPct val="130000"/>
              <a:buFont typeface="Arial" pitchFamily="34" charset="0"/>
              <a:buChar char="•"/>
              <a:tabLst>
                <a:tab pos="914400" algn="l"/>
              </a:tabLst>
              <a:defRPr sz="1800" baseline="0">
                <a:solidFill>
                  <a:srgbClr val="002060"/>
                </a:solidFill>
              </a:defRPr>
            </a:lvl1pPr>
            <a:lvl2pPr marL="396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Insert text here - shorter lines of text for optimum legibility and readability but text can run on to second line if needed. Text can also run to third line if really needed. Three Bullet points maximum</a:t>
            </a:r>
          </a:p>
          <a:p>
            <a:pPr lvl="1"/>
            <a:r>
              <a:rPr lang="en-US" dirty="0" smtClean="0"/>
              <a:t>Sub bullet if needed</a:t>
            </a:r>
          </a:p>
          <a:p>
            <a:pPr lvl="0"/>
            <a:endParaRPr lang="en-US" dirty="0" smtClean="0"/>
          </a:p>
        </p:txBody>
      </p:sp>
      <p:cxnSp>
        <p:nvCxnSpPr>
          <p:cNvPr id="13" name="Straight Connector 12"/>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slide - bullet point - WHIT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10394" y="1183213"/>
            <a:ext cx="7847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bullet point – white</a:t>
            </a:r>
            <a:endParaRPr lang="en-US" dirty="0"/>
          </a:p>
        </p:txBody>
      </p:sp>
      <p:cxnSp>
        <p:nvCxnSpPr>
          <p:cNvPr id="10" name="Straight Connector 9"/>
          <p:cNvCxnSpPr/>
          <p:nvPr userDrawn="1"/>
        </p:nvCxnSpPr>
        <p:spPr>
          <a:xfrm rot="5400000">
            <a:off x="-1141008" y="3734204"/>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610394" y="1981200"/>
            <a:ext cx="7847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13" name="Picture 12" descr="UoB blue logo.eps"/>
          <p:cNvPicPr>
            <a:picLocks noChangeAspect="1"/>
          </p:cNvPicPr>
          <p:nvPr userDrawn="1"/>
        </p:nvPicPr>
        <p:blipFill>
          <a:blip r:embed="rId2" cstate="print"/>
          <a:stretch>
            <a:fillRect/>
          </a:stretch>
        </p:blipFill>
        <p:spPr>
          <a:xfrm>
            <a:off x="5562600" y="5791573"/>
            <a:ext cx="2902127" cy="685427"/>
          </a:xfrm>
          <a:prstGeom prst="rect">
            <a:avLst/>
          </a:prstGeom>
        </p:spPr>
      </p:pic>
      <p:sp>
        <p:nvSpPr>
          <p:cNvPr id="11" name="Text Placeholder 56"/>
          <p:cNvSpPr>
            <a:spLocks noGrp="1"/>
          </p:cNvSpPr>
          <p:nvPr>
            <p:ph type="body" sz="quarter" idx="17" hasCustomPrompt="1"/>
          </p:nvPr>
        </p:nvSpPr>
        <p:spPr>
          <a:xfrm>
            <a:off x="610394" y="2000256"/>
            <a:ext cx="7847805" cy="3486144"/>
          </a:xfrm>
          <a:prstGeom prst="rect">
            <a:avLst/>
          </a:prstGeom>
        </p:spPr>
        <p:txBody>
          <a:bodyPr vert="horz"/>
          <a:lstStyle>
            <a:lvl1pPr marL="230400" indent="-228600">
              <a:lnSpc>
                <a:spcPts val="2200"/>
              </a:lnSpc>
              <a:spcBef>
                <a:spcPts val="0"/>
              </a:spcBef>
              <a:spcAft>
                <a:spcPts val="900"/>
              </a:spcAft>
              <a:buClr>
                <a:srgbClr val="002060"/>
              </a:buClr>
              <a:buSzPct val="130000"/>
              <a:buFont typeface="Arial" pitchFamily="34" charset="0"/>
              <a:buChar char="•"/>
              <a:tabLst>
                <a:tab pos="914400" algn="l"/>
              </a:tabLst>
              <a:defRPr sz="1800" baseline="0">
                <a:solidFill>
                  <a:srgbClr val="002060"/>
                </a:solidFill>
              </a:defRPr>
            </a:lvl1pPr>
            <a:lvl2pPr marL="396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Insert text here - shorter lines of text for optimum legibility and readability but text can run on to second line if needed. Text can also run to third line if really needed. Three Bullet points maximum</a:t>
            </a:r>
          </a:p>
          <a:p>
            <a:pPr lvl="1"/>
            <a:r>
              <a:rPr lang="en-US" dirty="0" smtClean="0"/>
              <a:t>Sub bullet if needed</a:t>
            </a:r>
          </a:p>
          <a:p>
            <a:pPr lvl="0"/>
            <a:endParaRPr lang="en-US" dirty="0" smtClean="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lide – paragraph - PURPLE">
    <p:spTree>
      <p:nvGrpSpPr>
        <p:cNvPr id="1" name=""/>
        <p:cNvGrpSpPr/>
        <p:nvPr/>
      </p:nvGrpSpPr>
      <p:grpSpPr>
        <a:xfrm>
          <a:off x="0" y="0"/>
          <a:ext cx="0" cy="0"/>
          <a:chOff x="0" y="0"/>
          <a:chExt cx="0" cy="0"/>
        </a:xfrm>
      </p:grpSpPr>
      <p:sp>
        <p:nvSpPr>
          <p:cNvPr id="3" name="Rectangle 2"/>
          <p:cNvSpPr/>
          <p:nvPr/>
        </p:nvSpPr>
        <p:spPr>
          <a:xfrm>
            <a:off x="6705600" y="152400"/>
            <a:ext cx="2286000" cy="6553200"/>
          </a:xfrm>
          <a:prstGeom prst="rect">
            <a:avLst/>
          </a:prstGeom>
          <a:solidFill>
            <a:srgbClr val="7D319F"/>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5" name="Picture 4"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1"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paragraph – purple</a:t>
            </a:r>
            <a:endParaRPr lang="en-US" dirty="0"/>
          </a:p>
        </p:txBody>
      </p:sp>
      <p:sp>
        <p:nvSpPr>
          <p:cNvPr id="13"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0" indent="0">
              <a:lnSpc>
                <a:spcPts val="2200"/>
              </a:lnSpc>
              <a:spcBef>
                <a:spcPts val="0"/>
              </a:spcBef>
              <a:spcAft>
                <a:spcPts val="900"/>
              </a:spcAft>
              <a:buClr>
                <a:srgbClr val="002060"/>
              </a:buClr>
              <a:buSzPct val="130000"/>
              <a:buFontTx/>
              <a:buNone/>
              <a:tabLst>
                <a:tab pos="914400" algn="l"/>
              </a:tabLst>
              <a:defRPr sz="1800" baseline="0">
                <a:solidFill>
                  <a:srgbClr val="002060"/>
                </a:solidFill>
              </a:defRPr>
            </a:lvl1pPr>
            <a:lvl2pPr marL="360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This is the slide to use for a paragraph of text. </a:t>
            </a:r>
          </a:p>
          <a:p>
            <a:pPr lvl="0"/>
            <a:r>
              <a:rPr lang="en-US" dirty="0" smtClean="0"/>
              <a:t>Use with care as the screen easily becomes copy-heavy and not suitable for on-screen presentations.</a:t>
            </a:r>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slide – paragraph - BLUE">
    <p:spTree>
      <p:nvGrpSpPr>
        <p:cNvPr id="1" name=""/>
        <p:cNvGrpSpPr/>
        <p:nvPr/>
      </p:nvGrpSpPr>
      <p:grpSpPr>
        <a:xfrm>
          <a:off x="0" y="0"/>
          <a:ext cx="0" cy="0"/>
          <a:chOff x="0" y="0"/>
          <a:chExt cx="0" cy="0"/>
        </a:xfrm>
      </p:grpSpPr>
      <p:sp>
        <p:nvSpPr>
          <p:cNvPr id="3" name="Rectangle 2"/>
          <p:cNvSpPr/>
          <p:nvPr/>
        </p:nvSpPr>
        <p:spPr>
          <a:xfrm>
            <a:off x="6705600" y="152400"/>
            <a:ext cx="2286000" cy="6553200"/>
          </a:xfrm>
          <a:prstGeom prst="rect">
            <a:avLst/>
          </a:prstGeom>
          <a:solidFill>
            <a:srgbClr val="0A216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5" name="Picture 4"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1"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paragraph – blue</a:t>
            </a:r>
            <a:endParaRPr lang="en-US" dirty="0"/>
          </a:p>
        </p:txBody>
      </p:sp>
      <p:sp>
        <p:nvSpPr>
          <p:cNvPr id="13"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0" indent="0">
              <a:lnSpc>
                <a:spcPts val="2200"/>
              </a:lnSpc>
              <a:spcBef>
                <a:spcPts val="0"/>
              </a:spcBef>
              <a:spcAft>
                <a:spcPts val="900"/>
              </a:spcAft>
              <a:buClr>
                <a:srgbClr val="002060"/>
              </a:buClr>
              <a:buSzPct val="130000"/>
              <a:buFontTx/>
              <a:buNone/>
              <a:tabLst>
                <a:tab pos="914400" algn="l"/>
              </a:tabLst>
              <a:defRPr sz="1800" baseline="0">
                <a:solidFill>
                  <a:srgbClr val="002060"/>
                </a:solidFill>
              </a:defRPr>
            </a:lvl1pPr>
            <a:lvl2pPr marL="360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This is the slide to use for a paragraph of text. </a:t>
            </a:r>
          </a:p>
          <a:p>
            <a:pPr lvl="0"/>
            <a:r>
              <a:rPr lang="en-US" dirty="0" smtClean="0"/>
              <a:t>Use with care as the screen easily becomes copy-heavy and not suitable for on-screen presentations.</a:t>
            </a:r>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slide – paragraph - CARMINE RED">
    <p:spTree>
      <p:nvGrpSpPr>
        <p:cNvPr id="1" name=""/>
        <p:cNvGrpSpPr/>
        <p:nvPr/>
      </p:nvGrpSpPr>
      <p:grpSpPr>
        <a:xfrm>
          <a:off x="0" y="0"/>
          <a:ext cx="0" cy="0"/>
          <a:chOff x="0" y="0"/>
          <a:chExt cx="0" cy="0"/>
        </a:xfrm>
      </p:grpSpPr>
      <p:sp>
        <p:nvSpPr>
          <p:cNvPr id="3" name="Rectangle 2"/>
          <p:cNvSpPr/>
          <p:nvPr/>
        </p:nvSpPr>
        <p:spPr>
          <a:xfrm>
            <a:off x="6705600" y="152400"/>
            <a:ext cx="2286000" cy="6553200"/>
          </a:xfrm>
          <a:prstGeom prst="rect">
            <a:avLst/>
          </a:prstGeom>
          <a:solidFill>
            <a:srgbClr val="7C0642"/>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5" name="Picture 4"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1"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paragraph – </a:t>
            </a:r>
            <a:r>
              <a:rPr lang="en-US" dirty="0" err="1" smtClean="0"/>
              <a:t>c</a:t>
            </a:r>
            <a:r>
              <a:rPr lang="en-US" dirty="0" smtClean="0"/>
              <a:t> red</a:t>
            </a:r>
            <a:endParaRPr lang="en-US" dirty="0"/>
          </a:p>
        </p:txBody>
      </p:sp>
      <p:sp>
        <p:nvSpPr>
          <p:cNvPr id="13"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0" indent="0">
              <a:lnSpc>
                <a:spcPts val="2200"/>
              </a:lnSpc>
              <a:spcBef>
                <a:spcPts val="0"/>
              </a:spcBef>
              <a:spcAft>
                <a:spcPts val="900"/>
              </a:spcAft>
              <a:buClr>
                <a:srgbClr val="002060"/>
              </a:buClr>
              <a:buSzPct val="130000"/>
              <a:buFontTx/>
              <a:buNone/>
              <a:tabLst>
                <a:tab pos="914400" algn="l"/>
              </a:tabLst>
              <a:defRPr sz="1800" baseline="0">
                <a:solidFill>
                  <a:srgbClr val="002060"/>
                </a:solidFill>
              </a:defRPr>
            </a:lvl1pPr>
            <a:lvl2pPr marL="360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This is the slide to use for a paragraph of text. </a:t>
            </a:r>
          </a:p>
          <a:p>
            <a:pPr lvl="0"/>
            <a:r>
              <a:rPr lang="en-US" dirty="0" smtClean="0"/>
              <a:t>Use with care as the screen easily becomes copy-heavy and not suitable for on-screen presentations.</a:t>
            </a:r>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slide – paragraph - RED">
    <p:spTree>
      <p:nvGrpSpPr>
        <p:cNvPr id="1" name=""/>
        <p:cNvGrpSpPr/>
        <p:nvPr/>
      </p:nvGrpSpPr>
      <p:grpSpPr>
        <a:xfrm>
          <a:off x="0" y="0"/>
          <a:ext cx="0" cy="0"/>
          <a:chOff x="0" y="0"/>
          <a:chExt cx="0" cy="0"/>
        </a:xfrm>
      </p:grpSpPr>
      <p:sp>
        <p:nvSpPr>
          <p:cNvPr id="3" name="Rectangle 2"/>
          <p:cNvSpPr/>
          <p:nvPr/>
        </p:nvSpPr>
        <p:spPr>
          <a:xfrm>
            <a:off x="6705600" y="152400"/>
            <a:ext cx="2286000" cy="6553200"/>
          </a:xfrm>
          <a:prstGeom prst="rect">
            <a:avLst/>
          </a:prstGeom>
          <a:solidFill>
            <a:srgbClr val="BC040A"/>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5" name="Picture 4"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1"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paragraph – red</a:t>
            </a:r>
            <a:endParaRPr lang="en-US" dirty="0"/>
          </a:p>
        </p:txBody>
      </p:sp>
      <p:sp>
        <p:nvSpPr>
          <p:cNvPr id="13"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0" indent="0">
              <a:lnSpc>
                <a:spcPts val="2200"/>
              </a:lnSpc>
              <a:spcBef>
                <a:spcPts val="0"/>
              </a:spcBef>
              <a:spcAft>
                <a:spcPts val="900"/>
              </a:spcAft>
              <a:buClr>
                <a:srgbClr val="002060"/>
              </a:buClr>
              <a:buSzPct val="130000"/>
              <a:buFontTx/>
              <a:buNone/>
              <a:tabLst>
                <a:tab pos="914400" algn="l"/>
              </a:tabLst>
              <a:defRPr sz="1800" baseline="0">
                <a:solidFill>
                  <a:srgbClr val="002060"/>
                </a:solidFill>
              </a:defRPr>
            </a:lvl1pPr>
            <a:lvl2pPr marL="360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This is the slide to use for a paragraph of text. </a:t>
            </a:r>
          </a:p>
          <a:p>
            <a:pPr lvl="0"/>
            <a:r>
              <a:rPr lang="en-US" dirty="0" smtClean="0"/>
              <a:t>Use with care as the screen easily becomes copy-heavy and not suitable for on-screen presentations.</a:t>
            </a:r>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er – CARMINE RED">
    <p:spTree>
      <p:nvGrpSpPr>
        <p:cNvPr id="1" name=""/>
        <p:cNvGrpSpPr/>
        <p:nvPr/>
      </p:nvGrpSpPr>
      <p:grpSpPr>
        <a:xfrm>
          <a:off x="0" y="0"/>
          <a:ext cx="0" cy="0"/>
          <a:chOff x="0" y="0"/>
          <a:chExt cx="0" cy="0"/>
        </a:xfrm>
      </p:grpSpPr>
      <p:sp>
        <p:nvSpPr>
          <p:cNvPr id="3" name="Rectangle 2"/>
          <p:cNvSpPr/>
          <p:nvPr userDrawn="1"/>
        </p:nvSpPr>
        <p:spPr>
          <a:xfrm>
            <a:off x="152400" y="152400"/>
            <a:ext cx="8839200" cy="6569075"/>
          </a:xfrm>
          <a:prstGeom prst="rect">
            <a:avLst/>
          </a:prstGeom>
          <a:solidFill>
            <a:srgbClr val="7C06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029200" y="5518944"/>
            <a:ext cx="3460941" cy="881856"/>
          </a:xfrm>
          <a:prstGeom prst="rect">
            <a:avLst/>
          </a:prstGeom>
        </p:spPr>
      </p:pic>
      <p:cxnSp>
        <p:nvCxnSpPr>
          <p:cNvPr id="10" name="Straight Connector 9"/>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2"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sp>
        <p:nvSpPr>
          <p:cNvPr id="8"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Main header</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slide – paragraph - GREEN">
    <p:spTree>
      <p:nvGrpSpPr>
        <p:cNvPr id="1" name=""/>
        <p:cNvGrpSpPr/>
        <p:nvPr/>
      </p:nvGrpSpPr>
      <p:grpSpPr>
        <a:xfrm>
          <a:off x="0" y="0"/>
          <a:ext cx="0" cy="0"/>
          <a:chOff x="0" y="0"/>
          <a:chExt cx="0" cy="0"/>
        </a:xfrm>
      </p:grpSpPr>
      <p:sp>
        <p:nvSpPr>
          <p:cNvPr id="3" name="Rectangle 2"/>
          <p:cNvSpPr/>
          <p:nvPr/>
        </p:nvSpPr>
        <p:spPr>
          <a:xfrm>
            <a:off x="6705600" y="152400"/>
            <a:ext cx="2286000" cy="6553200"/>
          </a:xfrm>
          <a:prstGeom prst="rect">
            <a:avLst/>
          </a:prstGeom>
          <a:solidFill>
            <a:srgbClr val="78A425"/>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5" name="Picture 4"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1"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paragraph – green</a:t>
            </a:r>
            <a:endParaRPr lang="en-US" dirty="0"/>
          </a:p>
        </p:txBody>
      </p:sp>
      <p:sp>
        <p:nvSpPr>
          <p:cNvPr id="13"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0" indent="0">
              <a:lnSpc>
                <a:spcPts val="2200"/>
              </a:lnSpc>
              <a:spcBef>
                <a:spcPts val="0"/>
              </a:spcBef>
              <a:spcAft>
                <a:spcPts val="900"/>
              </a:spcAft>
              <a:buClr>
                <a:srgbClr val="002060"/>
              </a:buClr>
              <a:buSzPct val="130000"/>
              <a:buFontTx/>
              <a:buNone/>
              <a:tabLst>
                <a:tab pos="914400" algn="l"/>
              </a:tabLst>
              <a:defRPr sz="1800" baseline="0">
                <a:solidFill>
                  <a:srgbClr val="002060"/>
                </a:solidFill>
              </a:defRPr>
            </a:lvl1pPr>
            <a:lvl2pPr marL="360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This is the slide to use for a paragraph of text. </a:t>
            </a:r>
          </a:p>
          <a:p>
            <a:pPr lvl="0"/>
            <a:r>
              <a:rPr lang="en-US" dirty="0" smtClean="0"/>
              <a:t>Use with care as the screen easily becomes copy-heavy and not suitable for on-screen presentations.</a:t>
            </a:r>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slide – paragraph - ORANGE">
    <p:spTree>
      <p:nvGrpSpPr>
        <p:cNvPr id="1" name=""/>
        <p:cNvGrpSpPr/>
        <p:nvPr/>
      </p:nvGrpSpPr>
      <p:grpSpPr>
        <a:xfrm>
          <a:off x="0" y="0"/>
          <a:ext cx="0" cy="0"/>
          <a:chOff x="0" y="0"/>
          <a:chExt cx="0" cy="0"/>
        </a:xfrm>
      </p:grpSpPr>
      <p:sp>
        <p:nvSpPr>
          <p:cNvPr id="3" name="Rectangle 2"/>
          <p:cNvSpPr/>
          <p:nvPr/>
        </p:nvSpPr>
        <p:spPr>
          <a:xfrm>
            <a:off x="6705600" y="152400"/>
            <a:ext cx="2286000" cy="6553200"/>
          </a:xfrm>
          <a:prstGeom prst="rect">
            <a:avLst/>
          </a:prstGeom>
          <a:solidFill>
            <a:srgbClr val="FF990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5" name="Picture 4"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1"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paragraph – orange</a:t>
            </a:r>
            <a:endParaRPr lang="en-US" dirty="0"/>
          </a:p>
        </p:txBody>
      </p:sp>
      <p:sp>
        <p:nvSpPr>
          <p:cNvPr id="13" name="Text Placeholder 56"/>
          <p:cNvSpPr>
            <a:spLocks noGrp="1"/>
          </p:cNvSpPr>
          <p:nvPr>
            <p:ph type="body" sz="quarter" idx="17" hasCustomPrompt="1"/>
          </p:nvPr>
        </p:nvSpPr>
        <p:spPr>
          <a:xfrm>
            <a:off x="610395" y="2000256"/>
            <a:ext cx="5942806" cy="3486144"/>
          </a:xfrm>
          <a:prstGeom prst="rect">
            <a:avLst/>
          </a:prstGeom>
        </p:spPr>
        <p:txBody>
          <a:bodyPr vert="horz"/>
          <a:lstStyle>
            <a:lvl1pPr marL="0" indent="0">
              <a:lnSpc>
                <a:spcPts val="2200"/>
              </a:lnSpc>
              <a:spcBef>
                <a:spcPts val="0"/>
              </a:spcBef>
              <a:spcAft>
                <a:spcPts val="900"/>
              </a:spcAft>
              <a:buClr>
                <a:srgbClr val="002060"/>
              </a:buClr>
              <a:buSzPct val="130000"/>
              <a:buFontTx/>
              <a:buNone/>
              <a:tabLst>
                <a:tab pos="914400" algn="l"/>
              </a:tabLst>
              <a:defRPr sz="1800" baseline="0">
                <a:solidFill>
                  <a:srgbClr val="002060"/>
                </a:solidFill>
              </a:defRPr>
            </a:lvl1pPr>
            <a:lvl2pPr marL="360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This is the slide to use for a paragraph of text. </a:t>
            </a:r>
          </a:p>
          <a:p>
            <a:pPr lvl="0"/>
            <a:r>
              <a:rPr lang="en-US" dirty="0" smtClean="0"/>
              <a:t>Use with care as the screen easily becomes copy-heavy and not suitable for on-screen presentations.</a:t>
            </a:r>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slide – paragraph - WHITE">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a:xfrm>
            <a:off x="610394" y="1183213"/>
            <a:ext cx="7847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Content slide – paragraph – white</a:t>
            </a:r>
            <a:endParaRPr lang="en-US" dirty="0"/>
          </a:p>
        </p:txBody>
      </p:sp>
      <p:sp>
        <p:nvSpPr>
          <p:cNvPr id="11" name="Text Placeholder 56"/>
          <p:cNvSpPr>
            <a:spLocks noGrp="1"/>
          </p:cNvSpPr>
          <p:nvPr>
            <p:ph type="body" sz="quarter" idx="17" hasCustomPrompt="1"/>
          </p:nvPr>
        </p:nvSpPr>
        <p:spPr>
          <a:xfrm>
            <a:off x="610394" y="2000256"/>
            <a:ext cx="7847805" cy="3486144"/>
          </a:xfrm>
          <a:prstGeom prst="rect">
            <a:avLst/>
          </a:prstGeom>
        </p:spPr>
        <p:txBody>
          <a:bodyPr vert="horz"/>
          <a:lstStyle>
            <a:lvl1pPr marL="0" indent="0">
              <a:lnSpc>
                <a:spcPts val="2200"/>
              </a:lnSpc>
              <a:spcBef>
                <a:spcPts val="0"/>
              </a:spcBef>
              <a:spcAft>
                <a:spcPts val="900"/>
              </a:spcAft>
              <a:buClr>
                <a:srgbClr val="002060"/>
              </a:buClr>
              <a:buSzPct val="130000"/>
              <a:buFontTx/>
              <a:buNone/>
              <a:tabLst>
                <a:tab pos="914400" algn="l"/>
              </a:tabLst>
              <a:defRPr sz="1800" baseline="0">
                <a:solidFill>
                  <a:srgbClr val="002060"/>
                </a:solidFill>
              </a:defRPr>
            </a:lvl1pPr>
            <a:lvl2pPr marL="360000" indent="-180000">
              <a:lnSpc>
                <a:spcPts val="2200"/>
              </a:lnSpc>
              <a:spcBef>
                <a:spcPts val="0"/>
              </a:spcBef>
              <a:spcAft>
                <a:spcPts val="900"/>
              </a:spcAft>
              <a:buClr>
                <a:srgbClr val="0A2160"/>
              </a:buClr>
              <a:buSzPct val="80000"/>
              <a:buFont typeface="Arial"/>
              <a:buChar char="•"/>
              <a:defRPr baseline="0">
                <a:solidFill>
                  <a:srgbClr val="0A2160"/>
                </a:solidFill>
              </a:defRPr>
            </a:lvl2pPr>
          </a:lstStyle>
          <a:p>
            <a:pPr lvl="0"/>
            <a:r>
              <a:rPr lang="en-US" dirty="0" smtClean="0"/>
              <a:t>This is the slide to use for a paragraph of text. </a:t>
            </a:r>
          </a:p>
          <a:p>
            <a:pPr lvl="0"/>
            <a:r>
              <a:rPr lang="en-US" dirty="0" smtClean="0"/>
              <a:t>Use with care as the screen easily becomes copy-heavy and not suitable for on-screen presentations.</a:t>
            </a:r>
          </a:p>
        </p:txBody>
      </p:sp>
      <p:cxnSp>
        <p:nvCxnSpPr>
          <p:cNvPr id="12" name="Straight Connector 11"/>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610394" y="1981200"/>
            <a:ext cx="7847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7" name="Picture 6" descr="UoB blue logo.eps"/>
          <p:cNvPicPr>
            <a:picLocks noChangeAspect="1"/>
          </p:cNvPicPr>
          <p:nvPr userDrawn="1"/>
        </p:nvPicPr>
        <p:blipFill>
          <a:blip r:embed="rId2" cstate="print"/>
          <a:stretch>
            <a:fillRect/>
          </a:stretch>
        </p:blipFill>
        <p:spPr>
          <a:xfrm>
            <a:off x="5562600" y="5791573"/>
            <a:ext cx="2902127" cy="685427"/>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icture slide - PURPLE">
    <p:spTree>
      <p:nvGrpSpPr>
        <p:cNvPr id="1" name=""/>
        <p:cNvGrpSpPr/>
        <p:nvPr/>
      </p:nvGrpSpPr>
      <p:grpSpPr>
        <a:xfrm>
          <a:off x="0" y="0"/>
          <a:ext cx="0" cy="0"/>
          <a:chOff x="0" y="0"/>
          <a:chExt cx="0" cy="0"/>
        </a:xfrm>
      </p:grpSpPr>
      <p:sp>
        <p:nvSpPr>
          <p:cNvPr id="3" name="Rectangle 2"/>
          <p:cNvSpPr/>
          <p:nvPr userDrawn="1"/>
        </p:nvSpPr>
        <p:spPr>
          <a:xfrm>
            <a:off x="6705600" y="152400"/>
            <a:ext cx="2286000" cy="6553200"/>
          </a:xfrm>
          <a:prstGeom prst="rect">
            <a:avLst/>
          </a:prstGeom>
          <a:solidFill>
            <a:srgbClr val="7D319F"/>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 name="Picture Placeholder 6"/>
          <p:cNvSpPr>
            <a:spLocks noGrp="1"/>
          </p:cNvSpPr>
          <p:nvPr>
            <p:ph type="pic" sz="quarter" idx="10"/>
          </p:nvPr>
        </p:nvSpPr>
        <p:spPr>
          <a:xfrm>
            <a:off x="152400" y="152400"/>
            <a:ext cx="6400800" cy="6553200"/>
          </a:xfrm>
          <a:prstGeom prst="rect">
            <a:avLst/>
          </a:prstGeom>
          <a:ln>
            <a:noFill/>
          </a:ln>
        </p:spPr>
        <p:txBody>
          <a:bodyPr vert="horz"/>
          <a:lstStyle/>
          <a:p>
            <a:r>
              <a:rPr lang="en-US" smtClean="0"/>
              <a:t>Click icon to add picture</a:t>
            </a:r>
            <a:endParaRPr lang="en-US" dirty="0"/>
          </a:p>
        </p:txBody>
      </p:sp>
      <p:pic>
        <p:nvPicPr>
          <p:cNvPr id="5" name="Picture 4"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8" name="Text Placeholder 10"/>
          <p:cNvSpPr>
            <a:spLocks noGrp="1"/>
          </p:cNvSpPr>
          <p:nvPr>
            <p:ph type="body" sz="quarter" idx="11" hasCustomPrompt="1"/>
          </p:nvPr>
        </p:nvSpPr>
        <p:spPr>
          <a:xfrm>
            <a:off x="6858000" y="304800"/>
            <a:ext cx="1981200" cy="44196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9" name="Straight Connector 8"/>
          <p:cNvCxnSpPr/>
          <p:nvPr userDrawn="1"/>
        </p:nvCxnSpPr>
        <p:spPr>
          <a:xfrm>
            <a:off x="6858000" y="3048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slide - BLUE">
    <p:spTree>
      <p:nvGrpSpPr>
        <p:cNvPr id="1" name=""/>
        <p:cNvGrpSpPr/>
        <p:nvPr/>
      </p:nvGrpSpPr>
      <p:grpSpPr>
        <a:xfrm>
          <a:off x="0" y="0"/>
          <a:ext cx="0" cy="0"/>
          <a:chOff x="0" y="0"/>
          <a:chExt cx="0" cy="0"/>
        </a:xfrm>
      </p:grpSpPr>
      <p:sp>
        <p:nvSpPr>
          <p:cNvPr id="3" name="Rectangle 2"/>
          <p:cNvSpPr/>
          <p:nvPr userDrawn="1"/>
        </p:nvSpPr>
        <p:spPr>
          <a:xfrm>
            <a:off x="6705600" y="152400"/>
            <a:ext cx="2286000" cy="6553200"/>
          </a:xfrm>
          <a:prstGeom prst="rect">
            <a:avLst/>
          </a:prstGeom>
          <a:solidFill>
            <a:srgbClr val="0A216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 name="Picture Placeholder 6"/>
          <p:cNvSpPr>
            <a:spLocks noGrp="1"/>
          </p:cNvSpPr>
          <p:nvPr>
            <p:ph type="pic" sz="quarter" idx="10"/>
          </p:nvPr>
        </p:nvSpPr>
        <p:spPr>
          <a:xfrm>
            <a:off x="152400" y="152400"/>
            <a:ext cx="6400800" cy="6553200"/>
          </a:xfrm>
          <a:prstGeom prst="rect">
            <a:avLst/>
          </a:prstGeom>
          <a:ln>
            <a:noFill/>
          </a:ln>
        </p:spPr>
        <p:txBody>
          <a:bodyPr vert="horz"/>
          <a:lstStyle/>
          <a:p>
            <a:r>
              <a:rPr lang="en-US" smtClean="0"/>
              <a:t>Click icon to add picture</a:t>
            </a:r>
            <a:endParaRPr lang="en-US" dirty="0"/>
          </a:p>
        </p:txBody>
      </p:sp>
      <p:pic>
        <p:nvPicPr>
          <p:cNvPr id="5" name="Picture 4"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8" name="Text Placeholder 10"/>
          <p:cNvSpPr>
            <a:spLocks noGrp="1"/>
          </p:cNvSpPr>
          <p:nvPr>
            <p:ph type="body" sz="quarter" idx="11" hasCustomPrompt="1"/>
          </p:nvPr>
        </p:nvSpPr>
        <p:spPr>
          <a:xfrm>
            <a:off x="6858000" y="304800"/>
            <a:ext cx="1981200" cy="41910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9" name="Straight Connector 8"/>
          <p:cNvCxnSpPr/>
          <p:nvPr userDrawn="1"/>
        </p:nvCxnSpPr>
        <p:spPr>
          <a:xfrm>
            <a:off x="6858000" y="3048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icture slide - CARMINE RED">
    <p:spTree>
      <p:nvGrpSpPr>
        <p:cNvPr id="1" name=""/>
        <p:cNvGrpSpPr/>
        <p:nvPr/>
      </p:nvGrpSpPr>
      <p:grpSpPr>
        <a:xfrm>
          <a:off x="0" y="0"/>
          <a:ext cx="0" cy="0"/>
          <a:chOff x="0" y="0"/>
          <a:chExt cx="0" cy="0"/>
        </a:xfrm>
      </p:grpSpPr>
      <p:sp>
        <p:nvSpPr>
          <p:cNvPr id="3" name="Rectangle 2"/>
          <p:cNvSpPr/>
          <p:nvPr userDrawn="1"/>
        </p:nvSpPr>
        <p:spPr>
          <a:xfrm>
            <a:off x="6705600" y="152400"/>
            <a:ext cx="2286000" cy="6553200"/>
          </a:xfrm>
          <a:prstGeom prst="rect">
            <a:avLst/>
          </a:prstGeom>
          <a:solidFill>
            <a:srgbClr val="7C0642"/>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 name="Picture Placeholder 6"/>
          <p:cNvSpPr>
            <a:spLocks noGrp="1"/>
          </p:cNvSpPr>
          <p:nvPr>
            <p:ph type="pic" sz="quarter" idx="10"/>
          </p:nvPr>
        </p:nvSpPr>
        <p:spPr>
          <a:xfrm>
            <a:off x="152400" y="152400"/>
            <a:ext cx="6400800" cy="6553200"/>
          </a:xfrm>
          <a:prstGeom prst="rect">
            <a:avLst/>
          </a:prstGeom>
          <a:ln>
            <a:noFill/>
          </a:ln>
        </p:spPr>
        <p:txBody>
          <a:bodyPr vert="horz"/>
          <a:lstStyle/>
          <a:p>
            <a:r>
              <a:rPr lang="en-US" smtClean="0"/>
              <a:t>Click icon to add picture</a:t>
            </a:r>
            <a:endParaRPr lang="en-US" dirty="0"/>
          </a:p>
        </p:txBody>
      </p:sp>
      <p:pic>
        <p:nvPicPr>
          <p:cNvPr id="5" name="Picture 4"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8" name="Text Placeholder 10"/>
          <p:cNvSpPr>
            <a:spLocks noGrp="1"/>
          </p:cNvSpPr>
          <p:nvPr>
            <p:ph type="body" sz="quarter" idx="11" hasCustomPrompt="1"/>
          </p:nvPr>
        </p:nvSpPr>
        <p:spPr>
          <a:xfrm>
            <a:off x="6858000" y="304800"/>
            <a:ext cx="1981200" cy="41148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9" name="Straight Connector 8"/>
          <p:cNvCxnSpPr/>
          <p:nvPr userDrawn="1"/>
        </p:nvCxnSpPr>
        <p:spPr>
          <a:xfrm>
            <a:off x="6858000" y="3048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icture slide - RED">
    <p:spTree>
      <p:nvGrpSpPr>
        <p:cNvPr id="1" name=""/>
        <p:cNvGrpSpPr/>
        <p:nvPr/>
      </p:nvGrpSpPr>
      <p:grpSpPr>
        <a:xfrm>
          <a:off x="0" y="0"/>
          <a:ext cx="0" cy="0"/>
          <a:chOff x="0" y="0"/>
          <a:chExt cx="0" cy="0"/>
        </a:xfrm>
      </p:grpSpPr>
      <p:sp>
        <p:nvSpPr>
          <p:cNvPr id="8" name="Rectangle 7"/>
          <p:cNvSpPr/>
          <p:nvPr userDrawn="1"/>
        </p:nvSpPr>
        <p:spPr>
          <a:xfrm>
            <a:off x="6715140" y="152400"/>
            <a:ext cx="2286000" cy="6553200"/>
          </a:xfrm>
          <a:prstGeom prst="rect">
            <a:avLst/>
          </a:prstGeom>
          <a:solidFill>
            <a:srgbClr val="BC040A"/>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 name="Picture Placeholder 6"/>
          <p:cNvSpPr>
            <a:spLocks noGrp="1"/>
          </p:cNvSpPr>
          <p:nvPr>
            <p:ph type="pic" sz="quarter" idx="10"/>
          </p:nvPr>
        </p:nvSpPr>
        <p:spPr>
          <a:xfrm>
            <a:off x="152400" y="152400"/>
            <a:ext cx="6400800" cy="6553200"/>
          </a:xfrm>
          <a:prstGeom prst="rect">
            <a:avLst/>
          </a:prstGeom>
          <a:ln>
            <a:noFill/>
          </a:ln>
        </p:spPr>
        <p:txBody>
          <a:bodyPr vert="horz"/>
          <a:lstStyle/>
          <a:p>
            <a:r>
              <a:rPr lang="en-US" smtClean="0"/>
              <a:t>Click icon to add picture</a:t>
            </a:r>
            <a:endParaRPr lang="en-US" dirty="0"/>
          </a:p>
        </p:txBody>
      </p:sp>
      <p:pic>
        <p:nvPicPr>
          <p:cNvPr id="5" name="Picture 4"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9" name="Text Placeholder 10"/>
          <p:cNvSpPr>
            <a:spLocks noGrp="1"/>
          </p:cNvSpPr>
          <p:nvPr>
            <p:ph type="body" sz="quarter" idx="11" hasCustomPrompt="1"/>
          </p:nvPr>
        </p:nvSpPr>
        <p:spPr>
          <a:xfrm>
            <a:off x="6858000" y="304800"/>
            <a:ext cx="1981200" cy="44196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10" name="Straight Connector 9"/>
          <p:cNvCxnSpPr/>
          <p:nvPr userDrawn="1"/>
        </p:nvCxnSpPr>
        <p:spPr>
          <a:xfrm>
            <a:off x="6858000" y="3048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Picture slide - Green">
    <p:spTree>
      <p:nvGrpSpPr>
        <p:cNvPr id="1" name=""/>
        <p:cNvGrpSpPr/>
        <p:nvPr/>
      </p:nvGrpSpPr>
      <p:grpSpPr>
        <a:xfrm>
          <a:off x="0" y="0"/>
          <a:ext cx="0" cy="0"/>
          <a:chOff x="0" y="0"/>
          <a:chExt cx="0" cy="0"/>
        </a:xfrm>
      </p:grpSpPr>
      <p:sp>
        <p:nvSpPr>
          <p:cNvPr id="5" name="Rectangle 4"/>
          <p:cNvSpPr/>
          <p:nvPr/>
        </p:nvSpPr>
        <p:spPr>
          <a:xfrm>
            <a:off x="6705600" y="152400"/>
            <a:ext cx="2286000" cy="6553200"/>
          </a:xfrm>
          <a:prstGeom prst="rect">
            <a:avLst/>
          </a:prstGeom>
          <a:solidFill>
            <a:srgbClr val="78A425"/>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 name="Picture Placeholder 6"/>
          <p:cNvSpPr>
            <a:spLocks noGrp="1"/>
          </p:cNvSpPr>
          <p:nvPr>
            <p:ph type="pic" sz="quarter" idx="10"/>
          </p:nvPr>
        </p:nvSpPr>
        <p:spPr>
          <a:xfrm>
            <a:off x="152400" y="152400"/>
            <a:ext cx="6400800" cy="6553200"/>
          </a:xfrm>
          <a:prstGeom prst="rect">
            <a:avLst/>
          </a:prstGeom>
          <a:ln>
            <a:noFill/>
          </a:ln>
        </p:spPr>
        <p:txBody>
          <a:bodyPr vert="horz"/>
          <a:lstStyle/>
          <a:p>
            <a:r>
              <a:rPr lang="en-US" smtClean="0"/>
              <a:t>Click icon to add picture</a:t>
            </a:r>
            <a:endParaRPr lang="en-US" dirty="0"/>
          </a:p>
        </p:txBody>
      </p:sp>
      <p:pic>
        <p:nvPicPr>
          <p:cNvPr id="7" name="Picture 6" descr="UoB logo_1.jpg"/>
          <p:cNvPicPr>
            <a:picLocks noChangeAspect="1"/>
          </p:cNvPicPr>
          <p:nvPr/>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1" name="Text Placeholder 10"/>
          <p:cNvSpPr>
            <a:spLocks noGrp="1"/>
          </p:cNvSpPr>
          <p:nvPr>
            <p:ph type="body" sz="quarter" idx="11" hasCustomPrompt="1"/>
          </p:nvPr>
        </p:nvSpPr>
        <p:spPr>
          <a:xfrm>
            <a:off x="6858000" y="304800"/>
            <a:ext cx="1981200" cy="44196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12" name="Straight Connector 11"/>
          <p:cNvCxnSpPr/>
          <p:nvPr/>
        </p:nvCxnSpPr>
        <p:spPr>
          <a:xfrm>
            <a:off x="6858000" y="3048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icture slide - ORANGE">
    <p:spTree>
      <p:nvGrpSpPr>
        <p:cNvPr id="1" name=""/>
        <p:cNvGrpSpPr/>
        <p:nvPr/>
      </p:nvGrpSpPr>
      <p:grpSpPr>
        <a:xfrm>
          <a:off x="0" y="0"/>
          <a:ext cx="0" cy="0"/>
          <a:chOff x="0" y="0"/>
          <a:chExt cx="0" cy="0"/>
        </a:xfrm>
      </p:grpSpPr>
      <p:sp>
        <p:nvSpPr>
          <p:cNvPr id="3" name="Rectangle 2"/>
          <p:cNvSpPr/>
          <p:nvPr userDrawn="1"/>
        </p:nvSpPr>
        <p:spPr>
          <a:xfrm>
            <a:off x="6705600" y="152400"/>
            <a:ext cx="2286000" cy="6553200"/>
          </a:xfrm>
          <a:prstGeom prst="rect">
            <a:avLst/>
          </a:prstGeom>
          <a:solidFill>
            <a:srgbClr val="FF990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 name="Picture Placeholder 6"/>
          <p:cNvSpPr>
            <a:spLocks noGrp="1"/>
          </p:cNvSpPr>
          <p:nvPr>
            <p:ph type="pic" sz="quarter" idx="10"/>
          </p:nvPr>
        </p:nvSpPr>
        <p:spPr>
          <a:xfrm>
            <a:off x="152400" y="152400"/>
            <a:ext cx="6400800" cy="6553200"/>
          </a:xfrm>
          <a:prstGeom prst="rect">
            <a:avLst/>
          </a:prstGeom>
          <a:ln>
            <a:noFill/>
          </a:ln>
        </p:spPr>
        <p:txBody>
          <a:bodyPr vert="horz"/>
          <a:lstStyle/>
          <a:p>
            <a:r>
              <a:rPr lang="en-US" smtClean="0"/>
              <a:t>Click icon to add picture</a:t>
            </a:r>
            <a:endParaRPr lang="en-US" dirty="0"/>
          </a:p>
        </p:txBody>
      </p:sp>
      <p:pic>
        <p:nvPicPr>
          <p:cNvPr id="5" name="Picture 4"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8" name="Text Placeholder 10"/>
          <p:cNvSpPr>
            <a:spLocks noGrp="1"/>
          </p:cNvSpPr>
          <p:nvPr>
            <p:ph type="body" sz="quarter" idx="11" hasCustomPrompt="1"/>
          </p:nvPr>
        </p:nvSpPr>
        <p:spPr>
          <a:xfrm>
            <a:off x="6858000" y="304800"/>
            <a:ext cx="1981200" cy="39624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9" name="Straight Connector 8"/>
          <p:cNvCxnSpPr/>
          <p:nvPr userDrawn="1"/>
        </p:nvCxnSpPr>
        <p:spPr>
          <a:xfrm>
            <a:off x="6858000" y="3048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Picture slide">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152400" y="152400"/>
            <a:ext cx="6400800" cy="6553200"/>
          </a:xfrm>
          <a:prstGeom prst="rect">
            <a:avLst/>
          </a:prstGeom>
        </p:spPr>
        <p:txBody>
          <a:bodyPr vert="horz"/>
          <a:lstStyle/>
          <a:p>
            <a:r>
              <a:rPr lang="en-US" smtClean="0"/>
              <a:t>Click icon to add picture</a:t>
            </a:r>
            <a:endParaRPr lang="en-US" dirty="0"/>
          </a:p>
        </p:txBody>
      </p:sp>
      <p:sp>
        <p:nvSpPr>
          <p:cNvPr id="9" name="Picture Placeholder 8"/>
          <p:cNvSpPr>
            <a:spLocks noGrp="1"/>
          </p:cNvSpPr>
          <p:nvPr>
            <p:ph type="pic" sz="quarter" idx="11"/>
          </p:nvPr>
        </p:nvSpPr>
        <p:spPr>
          <a:xfrm>
            <a:off x="6705600" y="152400"/>
            <a:ext cx="2286000" cy="2133600"/>
          </a:xfrm>
          <a:prstGeom prst="rect">
            <a:avLst/>
          </a:prstGeom>
        </p:spPr>
        <p:txBody>
          <a:bodyPr vert="horz"/>
          <a:lstStyle/>
          <a:p>
            <a:r>
              <a:rPr lang="en-US" smtClean="0"/>
              <a:t>Click icon to add picture</a:t>
            </a:r>
            <a:endParaRPr lang="en-US"/>
          </a:p>
        </p:txBody>
      </p:sp>
      <p:sp>
        <p:nvSpPr>
          <p:cNvPr id="10" name="Picture Placeholder 8"/>
          <p:cNvSpPr>
            <a:spLocks noGrp="1"/>
          </p:cNvSpPr>
          <p:nvPr>
            <p:ph type="pic" sz="quarter" idx="12"/>
          </p:nvPr>
        </p:nvSpPr>
        <p:spPr>
          <a:xfrm>
            <a:off x="6705600" y="2438400"/>
            <a:ext cx="2286000" cy="2133600"/>
          </a:xfrm>
          <a:prstGeom prst="rect">
            <a:avLst/>
          </a:prstGeom>
        </p:spPr>
        <p:txBody>
          <a:bodyPr vert="horz"/>
          <a:lstStyle/>
          <a:p>
            <a:r>
              <a:rPr lang="en-US" smtClean="0"/>
              <a:t>Click icon to add picture</a:t>
            </a:r>
            <a:endParaRPr lang="en-US"/>
          </a:p>
        </p:txBody>
      </p:sp>
      <p:cxnSp>
        <p:nvCxnSpPr>
          <p:cNvPr id="12" name="Straight Connector 11"/>
          <p:cNvCxnSpPr/>
          <p:nvPr/>
        </p:nvCxnSpPr>
        <p:spPr>
          <a:xfrm>
            <a:off x="6705600" y="4725988"/>
            <a:ext cx="2286000"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 name="Text Placeholder 10"/>
          <p:cNvSpPr>
            <a:spLocks noGrp="1"/>
          </p:cNvSpPr>
          <p:nvPr>
            <p:ph type="body" sz="quarter" idx="13" hasCustomPrompt="1"/>
          </p:nvPr>
        </p:nvSpPr>
        <p:spPr>
          <a:xfrm>
            <a:off x="6705600" y="4876800"/>
            <a:ext cx="2286000" cy="838200"/>
          </a:xfrm>
          <a:prstGeom prst="rect">
            <a:avLst/>
          </a:prstGeom>
        </p:spPr>
        <p:txBody>
          <a:bodyPr vert="horz" wrap="square">
            <a:noAutofit/>
          </a:bodyPr>
          <a:lstStyle>
            <a:lvl1pPr marL="0" indent="0" algn="l">
              <a:lnSpc>
                <a:spcPts val="1700"/>
              </a:lnSpc>
              <a:spcBef>
                <a:spcPts val="0"/>
              </a:spcBef>
              <a:buFontTx/>
              <a:buNone/>
              <a:defRPr sz="1400" b="1" baseline="0">
                <a:solidFill>
                  <a:srgbClr val="0A2160"/>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pic>
        <p:nvPicPr>
          <p:cNvPr id="11" name="Picture 10" descr="UoB blue logo.eps"/>
          <p:cNvPicPr>
            <a:picLocks noChangeAspect="1"/>
          </p:cNvPicPr>
          <p:nvPr userDrawn="1"/>
        </p:nvPicPr>
        <p:blipFill>
          <a:blip r:embed="rId2" cstate="print"/>
          <a:stretch>
            <a:fillRect/>
          </a:stretch>
        </p:blipFill>
        <p:spPr>
          <a:xfrm>
            <a:off x="6705600" y="6172200"/>
            <a:ext cx="2202700" cy="520236"/>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er - RED">
    <p:spTree>
      <p:nvGrpSpPr>
        <p:cNvPr id="1" name=""/>
        <p:cNvGrpSpPr/>
        <p:nvPr/>
      </p:nvGrpSpPr>
      <p:grpSpPr>
        <a:xfrm>
          <a:off x="0" y="0"/>
          <a:ext cx="0" cy="0"/>
          <a:chOff x="0" y="0"/>
          <a:chExt cx="0" cy="0"/>
        </a:xfrm>
      </p:grpSpPr>
      <p:sp>
        <p:nvSpPr>
          <p:cNvPr id="3" name="Rectangle 2"/>
          <p:cNvSpPr/>
          <p:nvPr userDrawn="1"/>
        </p:nvSpPr>
        <p:spPr>
          <a:xfrm>
            <a:off x="152400" y="152400"/>
            <a:ext cx="8839200" cy="6569075"/>
          </a:xfrm>
          <a:prstGeom prst="rect">
            <a:avLst/>
          </a:prstGeom>
          <a:solidFill>
            <a:srgbClr val="BC04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029200" y="5518944"/>
            <a:ext cx="3460941" cy="881856"/>
          </a:xfrm>
          <a:prstGeom prst="rect">
            <a:avLst/>
          </a:prstGeom>
        </p:spPr>
      </p:pic>
      <p:cxnSp>
        <p:nvCxnSpPr>
          <p:cNvPr id="10" name="Straight Connector 9"/>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2"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sp>
        <p:nvSpPr>
          <p:cNvPr id="9"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Main header</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Object slide - PURPLE">
    <p:spTree>
      <p:nvGrpSpPr>
        <p:cNvPr id="1" name=""/>
        <p:cNvGrpSpPr/>
        <p:nvPr/>
      </p:nvGrpSpPr>
      <p:grpSpPr>
        <a:xfrm>
          <a:off x="0" y="0"/>
          <a:ext cx="0" cy="0"/>
          <a:chOff x="0" y="0"/>
          <a:chExt cx="0" cy="0"/>
        </a:xfrm>
      </p:grpSpPr>
      <p:sp>
        <p:nvSpPr>
          <p:cNvPr id="3" name="Rectangle 2"/>
          <p:cNvSpPr/>
          <p:nvPr userDrawn="1"/>
        </p:nvSpPr>
        <p:spPr>
          <a:xfrm>
            <a:off x="6705600" y="152400"/>
            <a:ext cx="2286000" cy="6553200"/>
          </a:xfrm>
          <a:prstGeom prst="rect">
            <a:avLst/>
          </a:prstGeom>
          <a:solidFill>
            <a:srgbClr val="7D319F"/>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1" name="Content Placeholder 9"/>
          <p:cNvSpPr>
            <a:spLocks noGrp="1"/>
          </p:cNvSpPr>
          <p:nvPr>
            <p:ph sz="quarter" idx="10"/>
          </p:nvPr>
        </p:nvSpPr>
        <p:spPr>
          <a:xfrm>
            <a:off x="609600" y="1981200"/>
            <a:ext cx="5891226" cy="3505200"/>
          </a:xfrm>
          <a:prstGeom prst="rect">
            <a:avLst/>
          </a:prstGeom>
        </p:spPr>
        <p:txBody>
          <a:bodyPr/>
          <a:lstStyle>
            <a:lvl1pPr>
              <a:buNone/>
              <a:defRPr>
                <a:solidFill>
                  <a:srgbClr val="002060"/>
                </a:solidFill>
              </a:defRPr>
            </a:lvl1pPr>
            <a:lvl2pPr>
              <a:buNone/>
              <a:defRPr>
                <a:solidFill>
                  <a:srgbClr val="002060"/>
                </a:solidFill>
              </a:defRPr>
            </a:lvl2pPr>
            <a:lvl3pPr>
              <a:buNone/>
              <a:defRPr>
                <a:solidFill>
                  <a:srgbClr val="002060"/>
                </a:solidFill>
              </a:defRPr>
            </a:lvl3pPr>
            <a:lvl4pPr>
              <a:buNone/>
              <a:defRPr>
                <a:solidFill>
                  <a:srgbClr val="002060"/>
                </a:solidFill>
              </a:defRPr>
            </a:lvl4pPr>
            <a:lvl5pPr>
              <a:buNone/>
              <a:defRPr>
                <a:solidFill>
                  <a:srgbClr val="002060"/>
                </a:solidFill>
              </a:defRPr>
            </a:lvl5pPr>
          </a:lstStyle>
          <a:p>
            <a:pPr lvl="0"/>
            <a:endParaRPr lang="en-US" dirty="0" smtClean="0"/>
          </a:p>
        </p:txBody>
      </p:sp>
      <p:sp>
        <p:nvSpPr>
          <p:cNvPr id="12"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Object slide</a:t>
            </a:r>
            <a:endParaRPr lang="en-US" dirty="0"/>
          </a:p>
        </p:txBody>
      </p:sp>
      <p:cxnSp>
        <p:nvCxnSpPr>
          <p:cNvPr id="13" name="Straight Connector 12"/>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5" name="Text Placeholder 10"/>
          <p:cNvSpPr>
            <a:spLocks noGrp="1"/>
          </p:cNvSpPr>
          <p:nvPr>
            <p:ph type="body" sz="quarter" idx="11" hasCustomPrompt="1"/>
          </p:nvPr>
        </p:nvSpPr>
        <p:spPr>
          <a:xfrm>
            <a:off x="6858000" y="1981200"/>
            <a:ext cx="1981200" cy="35052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16" name="Straight Connector 15"/>
          <p:cNvCxnSpPr/>
          <p:nvPr userDrawn="1"/>
        </p:nvCxnSpPr>
        <p:spPr>
          <a:xfrm>
            <a:off x="6858000" y="19812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Object slide - BLUE">
    <p:spTree>
      <p:nvGrpSpPr>
        <p:cNvPr id="1" name=""/>
        <p:cNvGrpSpPr/>
        <p:nvPr/>
      </p:nvGrpSpPr>
      <p:grpSpPr>
        <a:xfrm>
          <a:off x="0" y="0"/>
          <a:ext cx="0" cy="0"/>
          <a:chOff x="0" y="0"/>
          <a:chExt cx="0" cy="0"/>
        </a:xfrm>
      </p:grpSpPr>
      <p:sp>
        <p:nvSpPr>
          <p:cNvPr id="4" name="Rectangle 3"/>
          <p:cNvSpPr/>
          <p:nvPr userDrawn="1"/>
        </p:nvSpPr>
        <p:spPr>
          <a:xfrm>
            <a:off x="6715140" y="152400"/>
            <a:ext cx="2276460" cy="6569075"/>
          </a:xfrm>
          <a:prstGeom prst="rect">
            <a:avLst/>
          </a:prstGeom>
          <a:solidFill>
            <a:srgbClr val="0A21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5" name="Picture 4"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2" name="Content Placeholder 9"/>
          <p:cNvSpPr>
            <a:spLocks noGrp="1"/>
          </p:cNvSpPr>
          <p:nvPr>
            <p:ph sz="quarter" idx="10"/>
          </p:nvPr>
        </p:nvSpPr>
        <p:spPr>
          <a:xfrm>
            <a:off x="609600" y="1981200"/>
            <a:ext cx="5891226" cy="3505200"/>
          </a:xfrm>
          <a:prstGeom prst="rect">
            <a:avLst/>
          </a:prstGeom>
        </p:spPr>
        <p:txBody>
          <a:bodyPr/>
          <a:lstStyle>
            <a:lvl1pPr>
              <a:buNone/>
              <a:defRPr>
                <a:solidFill>
                  <a:srgbClr val="002060"/>
                </a:solidFill>
              </a:defRPr>
            </a:lvl1pPr>
            <a:lvl2pPr>
              <a:buNone/>
              <a:defRPr>
                <a:solidFill>
                  <a:srgbClr val="002060"/>
                </a:solidFill>
              </a:defRPr>
            </a:lvl2pPr>
            <a:lvl3pPr>
              <a:buNone/>
              <a:defRPr>
                <a:solidFill>
                  <a:srgbClr val="002060"/>
                </a:solidFill>
              </a:defRPr>
            </a:lvl3pPr>
            <a:lvl4pPr>
              <a:buNone/>
              <a:defRPr>
                <a:solidFill>
                  <a:srgbClr val="002060"/>
                </a:solidFill>
              </a:defRPr>
            </a:lvl4pPr>
            <a:lvl5pPr>
              <a:buNone/>
              <a:defRPr>
                <a:solidFill>
                  <a:srgbClr val="002060"/>
                </a:solidFill>
              </a:defRPr>
            </a:lvl5pPr>
          </a:lstStyle>
          <a:p>
            <a:pPr lvl="0"/>
            <a:endParaRPr lang="en-US" dirty="0" smtClean="0"/>
          </a:p>
        </p:txBody>
      </p:sp>
      <p:sp>
        <p:nvSpPr>
          <p:cNvPr id="13"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Object slide</a:t>
            </a:r>
            <a:endParaRPr lang="en-US" dirty="0"/>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6" name="Text Placeholder 10"/>
          <p:cNvSpPr>
            <a:spLocks noGrp="1"/>
          </p:cNvSpPr>
          <p:nvPr>
            <p:ph type="body" sz="quarter" idx="11" hasCustomPrompt="1"/>
          </p:nvPr>
        </p:nvSpPr>
        <p:spPr>
          <a:xfrm>
            <a:off x="6858000" y="1981200"/>
            <a:ext cx="1981200" cy="35052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17" name="Straight Connector 16"/>
          <p:cNvCxnSpPr/>
          <p:nvPr userDrawn="1"/>
        </p:nvCxnSpPr>
        <p:spPr>
          <a:xfrm>
            <a:off x="6858000" y="19812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Object slide - CARMINE RED">
    <p:spTree>
      <p:nvGrpSpPr>
        <p:cNvPr id="1" name=""/>
        <p:cNvGrpSpPr/>
        <p:nvPr/>
      </p:nvGrpSpPr>
      <p:grpSpPr>
        <a:xfrm>
          <a:off x="0" y="0"/>
          <a:ext cx="0" cy="0"/>
          <a:chOff x="0" y="0"/>
          <a:chExt cx="0" cy="0"/>
        </a:xfrm>
      </p:grpSpPr>
      <p:sp>
        <p:nvSpPr>
          <p:cNvPr id="9" name="Rectangle 8"/>
          <p:cNvSpPr/>
          <p:nvPr userDrawn="1"/>
        </p:nvSpPr>
        <p:spPr>
          <a:xfrm>
            <a:off x="6715140" y="152400"/>
            <a:ext cx="2276460" cy="6569075"/>
          </a:xfrm>
          <a:prstGeom prst="rect">
            <a:avLst/>
          </a:prstGeom>
          <a:solidFill>
            <a:srgbClr val="7E04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2" name="Content Placeholder 9"/>
          <p:cNvSpPr>
            <a:spLocks noGrp="1"/>
          </p:cNvSpPr>
          <p:nvPr>
            <p:ph sz="quarter" idx="10"/>
          </p:nvPr>
        </p:nvSpPr>
        <p:spPr>
          <a:xfrm>
            <a:off x="609600" y="1981200"/>
            <a:ext cx="5891226" cy="3505200"/>
          </a:xfrm>
          <a:prstGeom prst="rect">
            <a:avLst/>
          </a:prstGeom>
        </p:spPr>
        <p:txBody>
          <a:bodyPr/>
          <a:lstStyle>
            <a:lvl1pPr>
              <a:buNone/>
              <a:defRPr>
                <a:solidFill>
                  <a:srgbClr val="002060"/>
                </a:solidFill>
              </a:defRPr>
            </a:lvl1pPr>
            <a:lvl2pPr>
              <a:buNone/>
              <a:defRPr>
                <a:solidFill>
                  <a:srgbClr val="002060"/>
                </a:solidFill>
              </a:defRPr>
            </a:lvl2pPr>
            <a:lvl3pPr>
              <a:buNone/>
              <a:defRPr>
                <a:solidFill>
                  <a:srgbClr val="002060"/>
                </a:solidFill>
              </a:defRPr>
            </a:lvl3pPr>
            <a:lvl4pPr>
              <a:buNone/>
              <a:defRPr>
                <a:solidFill>
                  <a:srgbClr val="002060"/>
                </a:solidFill>
              </a:defRPr>
            </a:lvl4pPr>
            <a:lvl5pPr>
              <a:buNone/>
              <a:defRPr>
                <a:solidFill>
                  <a:srgbClr val="002060"/>
                </a:solidFill>
              </a:defRPr>
            </a:lvl5pPr>
          </a:lstStyle>
          <a:p>
            <a:pPr lvl="0"/>
            <a:endParaRPr lang="en-US" dirty="0" smtClean="0"/>
          </a:p>
        </p:txBody>
      </p:sp>
      <p:sp>
        <p:nvSpPr>
          <p:cNvPr id="13"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Object slide</a:t>
            </a:r>
            <a:endParaRPr lang="en-US" dirty="0"/>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6" name="Text Placeholder 10"/>
          <p:cNvSpPr>
            <a:spLocks noGrp="1"/>
          </p:cNvSpPr>
          <p:nvPr>
            <p:ph type="body" sz="quarter" idx="11" hasCustomPrompt="1"/>
          </p:nvPr>
        </p:nvSpPr>
        <p:spPr>
          <a:xfrm>
            <a:off x="6858000" y="1981200"/>
            <a:ext cx="1981200" cy="35052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17" name="Straight Connector 16"/>
          <p:cNvCxnSpPr/>
          <p:nvPr userDrawn="1"/>
        </p:nvCxnSpPr>
        <p:spPr>
          <a:xfrm>
            <a:off x="6858000" y="19812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Object slide - RED">
    <p:spTree>
      <p:nvGrpSpPr>
        <p:cNvPr id="1" name=""/>
        <p:cNvGrpSpPr/>
        <p:nvPr/>
      </p:nvGrpSpPr>
      <p:grpSpPr>
        <a:xfrm>
          <a:off x="0" y="0"/>
          <a:ext cx="0" cy="0"/>
          <a:chOff x="0" y="0"/>
          <a:chExt cx="0" cy="0"/>
        </a:xfrm>
      </p:grpSpPr>
      <p:sp>
        <p:nvSpPr>
          <p:cNvPr id="3" name="Rectangle 2"/>
          <p:cNvSpPr/>
          <p:nvPr userDrawn="1"/>
        </p:nvSpPr>
        <p:spPr>
          <a:xfrm>
            <a:off x="6705600" y="152400"/>
            <a:ext cx="2286000" cy="6553200"/>
          </a:xfrm>
          <a:prstGeom prst="rect">
            <a:avLst/>
          </a:prstGeom>
          <a:solidFill>
            <a:srgbClr val="C0000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0" name="Content Placeholder 9"/>
          <p:cNvSpPr>
            <a:spLocks noGrp="1"/>
          </p:cNvSpPr>
          <p:nvPr>
            <p:ph sz="quarter" idx="10"/>
          </p:nvPr>
        </p:nvSpPr>
        <p:spPr>
          <a:xfrm>
            <a:off x="609600" y="1981200"/>
            <a:ext cx="5891226" cy="3505200"/>
          </a:xfrm>
          <a:prstGeom prst="rect">
            <a:avLst/>
          </a:prstGeom>
        </p:spPr>
        <p:txBody>
          <a:bodyPr/>
          <a:lstStyle>
            <a:lvl1pPr>
              <a:buNone/>
              <a:defRPr>
                <a:solidFill>
                  <a:srgbClr val="002060"/>
                </a:solidFill>
              </a:defRPr>
            </a:lvl1pPr>
            <a:lvl2pPr>
              <a:buNone/>
              <a:defRPr>
                <a:solidFill>
                  <a:srgbClr val="002060"/>
                </a:solidFill>
              </a:defRPr>
            </a:lvl2pPr>
            <a:lvl3pPr>
              <a:buNone/>
              <a:defRPr>
                <a:solidFill>
                  <a:srgbClr val="002060"/>
                </a:solidFill>
              </a:defRPr>
            </a:lvl3pPr>
            <a:lvl4pPr>
              <a:buNone/>
              <a:defRPr>
                <a:solidFill>
                  <a:srgbClr val="002060"/>
                </a:solidFill>
              </a:defRPr>
            </a:lvl4pPr>
            <a:lvl5pPr>
              <a:buNone/>
              <a:defRPr>
                <a:solidFill>
                  <a:srgbClr val="002060"/>
                </a:solidFill>
              </a:defRPr>
            </a:lvl5pPr>
          </a:lstStyle>
          <a:p>
            <a:pPr lvl="0"/>
            <a:endParaRPr lang="en-US" dirty="0" smtClean="0"/>
          </a:p>
        </p:txBody>
      </p:sp>
      <p:sp>
        <p:nvSpPr>
          <p:cNvPr id="11"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Object slide</a:t>
            </a:r>
            <a:endParaRPr lang="en-US" dirty="0"/>
          </a:p>
        </p:txBody>
      </p:sp>
      <p:cxnSp>
        <p:nvCxnSpPr>
          <p:cNvPr id="12" name="Straight Connector 11"/>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4" name="Text Placeholder 10"/>
          <p:cNvSpPr>
            <a:spLocks noGrp="1"/>
          </p:cNvSpPr>
          <p:nvPr>
            <p:ph type="body" sz="quarter" idx="11" hasCustomPrompt="1"/>
          </p:nvPr>
        </p:nvSpPr>
        <p:spPr>
          <a:xfrm>
            <a:off x="6858000" y="1981200"/>
            <a:ext cx="1981200" cy="35052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15" name="Straight Connector 14"/>
          <p:cNvCxnSpPr/>
          <p:nvPr userDrawn="1"/>
        </p:nvCxnSpPr>
        <p:spPr>
          <a:xfrm>
            <a:off x="6858000" y="19812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Object slide - GREEN">
    <p:spTree>
      <p:nvGrpSpPr>
        <p:cNvPr id="1" name=""/>
        <p:cNvGrpSpPr/>
        <p:nvPr/>
      </p:nvGrpSpPr>
      <p:grpSpPr>
        <a:xfrm>
          <a:off x="0" y="0"/>
          <a:ext cx="0" cy="0"/>
          <a:chOff x="0" y="0"/>
          <a:chExt cx="0" cy="0"/>
        </a:xfrm>
      </p:grpSpPr>
      <p:sp>
        <p:nvSpPr>
          <p:cNvPr id="4" name="Rectangle 3"/>
          <p:cNvSpPr/>
          <p:nvPr userDrawn="1"/>
        </p:nvSpPr>
        <p:spPr>
          <a:xfrm>
            <a:off x="6715140" y="152400"/>
            <a:ext cx="2276460" cy="6569075"/>
          </a:xfrm>
          <a:prstGeom prst="rect">
            <a:avLst/>
          </a:prstGeom>
          <a:solidFill>
            <a:srgbClr val="78A4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5" name="Picture 4"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2" name="Content Placeholder 9"/>
          <p:cNvSpPr>
            <a:spLocks noGrp="1"/>
          </p:cNvSpPr>
          <p:nvPr>
            <p:ph sz="quarter" idx="10"/>
          </p:nvPr>
        </p:nvSpPr>
        <p:spPr>
          <a:xfrm>
            <a:off x="609600" y="1981200"/>
            <a:ext cx="5891226" cy="3505200"/>
          </a:xfrm>
          <a:prstGeom prst="rect">
            <a:avLst/>
          </a:prstGeom>
        </p:spPr>
        <p:txBody>
          <a:bodyPr/>
          <a:lstStyle>
            <a:lvl1pPr>
              <a:buNone/>
              <a:defRPr>
                <a:solidFill>
                  <a:srgbClr val="002060"/>
                </a:solidFill>
              </a:defRPr>
            </a:lvl1pPr>
            <a:lvl2pPr>
              <a:buNone/>
              <a:defRPr>
                <a:solidFill>
                  <a:srgbClr val="002060"/>
                </a:solidFill>
              </a:defRPr>
            </a:lvl2pPr>
            <a:lvl3pPr>
              <a:buNone/>
              <a:defRPr>
                <a:solidFill>
                  <a:srgbClr val="002060"/>
                </a:solidFill>
              </a:defRPr>
            </a:lvl3pPr>
            <a:lvl4pPr>
              <a:buNone/>
              <a:defRPr>
                <a:solidFill>
                  <a:srgbClr val="002060"/>
                </a:solidFill>
              </a:defRPr>
            </a:lvl4pPr>
            <a:lvl5pPr>
              <a:buNone/>
              <a:defRPr>
                <a:solidFill>
                  <a:srgbClr val="002060"/>
                </a:solidFill>
              </a:defRPr>
            </a:lvl5pPr>
          </a:lstStyle>
          <a:p>
            <a:pPr lvl="0"/>
            <a:endParaRPr lang="en-US" dirty="0" smtClean="0"/>
          </a:p>
        </p:txBody>
      </p:sp>
      <p:sp>
        <p:nvSpPr>
          <p:cNvPr id="13"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Object slide</a:t>
            </a:r>
            <a:endParaRPr lang="en-US" dirty="0"/>
          </a:p>
        </p:txBody>
      </p:sp>
      <p:cxnSp>
        <p:nvCxnSpPr>
          <p:cNvPr id="14" name="Straight Connector 13"/>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6" name="Text Placeholder 10"/>
          <p:cNvSpPr>
            <a:spLocks noGrp="1"/>
          </p:cNvSpPr>
          <p:nvPr>
            <p:ph type="body" sz="quarter" idx="11" hasCustomPrompt="1"/>
          </p:nvPr>
        </p:nvSpPr>
        <p:spPr>
          <a:xfrm>
            <a:off x="6858000" y="1981200"/>
            <a:ext cx="1981200" cy="35052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17" name="Straight Connector 16"/>
          <p:cNvCxnSpPr/>
          <p:nvPr userDrawn="1"/>
        </p:nvCxnSpPr>
        <p:spPr>
          <a:xfrm>
            <a:off x="6858000" y="19812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Object slide - Orange">
    <p:spTree>
      <p:nvGrpSpPr>
        <p:cNvPr id="1" name=""/>
        <p:cNvGrpSpPr/>
        <p:nvPr/>
      </p:nvGrpSpPr>
      <p:grpSpPr>
        <a:xfrm>
          <a:off x="0" y="0"/>
          <a:ext cx="0" cy="0"/>
          <a:chOff x="0" y="0"/>
          <a:chExt cx="0" cy="0"/>
        </a:xfrm>
      </p:grpSpPr>
      <p:sp>
        <p:nvSpPr>
          <p:cNvPr id="3" name="Rectangle 2"/>
          <p:cNvSpPr/>
          <p:nvPr userDrawn="1"/>
        </p:nvSpPr>
        <p:spPr>
          <a:xfrm>
            <a:off x="6705600" y="152400"/>
            <a:ext cx="2286000" cy="6553200"/>
          </a:xfrm>
          <a:prstGeom prst="rect">
            <a:avLst/>
          </a:prstGeom>
          <a:solidFill>
            <a:srgbClr val="FB991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6781800" y="6019800"/>
            <a:ext cx="2133600" cy="543647"/>
          </a:xfrm>
          <a:prstGeom prst="rect">
            <a:avLst/>
          </a:prstGeom>
        </p:spPr>
      </p:pic>
      <p:sp>
        <p:nvSpPr>
          <p:cNvPr id="11" name="Content Placeholder 9"/>
          <p:cNvSpPr>
            <a:spLocks noGrp="1"/>
          </p:cNvSpPr>
          <p:nvPr>
            <p:ph sz="quarter" idx="10"/>
          </p:nvPr>
        </p:nvSpPr>
        <p:spPr>
          <a:xfrm>
            <a:off x="609600" y="1981200"/>
            <a:ext cx="5891226" cy="3505200"/>
          </a:xfrm>
          <a:prstGeom prst="rect">
            <a:avLst/>
          </a:prstGeom>
        </p:spPr>
        <p:txBody>
          <a:bodyPr/>
          <a:lstStyle>
            <a:lvl1pPr>
              <a:buNone/>
              <a:defRPr>
                <a:solidFill>
                  <a:srgbClr val="002060"/>
                </a:solidFill>
              </a:defRPr>
            </a:lvl1pPr>
            <a:lvl2pPr>
              <a:buNone/>
              <a:defRPr>
                <a:solidFill>
                  <a:srgbClr val="002060"/>
                </a:solidFill>
              </a:defRPr>
            </a:lvl2pPr>
            <a:lvl3pPr>
              <a:buNone/>
              <a:defRPr>
                <a:solidFill>
                  <a:srgbClr val="002060"/>
                </a:solidFill>
              </a:defRPr>
            </a:lvl3pPr>
            <a:lvl4pPr>
              <a:buNone/>
              <a:defRPr>
                <a:solidFill>
                  <a:srgbClr val="002060"/>
                </a:solidFill>
              </a:defRPr>
            </a:lvl4pPr>
            <a:lvl5pPr>
              <a:buNone/>
              <a:defRPr>
                <a:solidFill>
                  <a:srgbClr val="002060"/>
                </a:solidFill>
              </a:defRPr>
            </a:lvl5pPr>
          </a:lstStyle>
          <a:p>
            <a:pPr lvl="0"/>
            <a:endParaRPr lang="en-US" dirty="0" smtClean="0"/>
          </a:p>
        </p:txBody>
      </p:sp>
      <p:sp>
        <p:nvSpPr>
          <p:cNvPr id="12" name="Title Placeholder 1"/>
          <p:cNvSpPr>
            <a:spLocks noGrp="1"/>
          </p:cNvSpPr>
          <p:nvPr>
            <p:ph type="title" hasCustomPrompt="1"/>
          </p:nvPr>
        </p:nvSpPr>
        <p:spPr>
          <a:xfrm>
            <a:off x="610394" y="1183213"/>
            <a:ext cx="5942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Object slide</a:t>
            </a:r>
            <a:endParaRPr lang="en-US" dirty="0"/>
          </a:p>
        </p:txBody>
      </p:sp>
      <p:cxnSp>
        <p:nvCxnSpPr>
          <p:cNvPr id="13" name="Straight Connector 12"/>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610394" y="1981200"/>
            <a:ext cx="5942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5" name="Text Placeholder 10"/>
          <p:cNvSpPr>
            <a:spLocks noGrp="1"/>
          </p:cNvSpPr>
          <p:nvPr>
            <p:ph type="body" sz="quarter" idx="11" hasCustomPrompt="1"/>
          </p:nvPr>
        </p:nvSpPr>
        <p:spPr>
          <a:xfrm>
            <a:off x="6858000" y="1981200"/>
            <a:ext cx="1981200" cy="3505200"/>
          </a:xfrm>
          <a:prstGeom prst="rect">
            <a:avLst/>
          </a:prstGeom>
        </p:spPr>
        <p:txBody>
          <a:bodyPr vert="horz" wrap="square">
            <a:noAutofit/>
          </a:bodyPr>
          <a:lstStyle>
            <a:lvl1pPr marL="0" indent="0" algn="l">
              <a:lnSpc>
                <a:spcPts val="1700"/>
              </a:lnSpc>
              <a:spcBef>
                <a:spcPts val="0"/>
              </a:spcBef>
              <a:buFontTx/>
              <a:buNone/>
              <a:defRPr sz="1400" b="1" baseline="0">
                <a:solidFill>
                  <a:schemeClr val="bg1"/>
                </a:solidFill>
                <a:latin typeface="Arial"/>
                <a:cs typeface="Arial"/>
              </a:defRPr>
            </a:lvl1pPr>
            <a:lvl2pPr>
              <a:buFontTx/>
              <a:buNone/>
              <a:defRPr/>
            </a:lvl2pPr>
            <a:lvl3pPr>
              <a:buFontTx/>
              <a:buNone/>
              <a:defRPr/>
            </a:lvl3pPr>
            <a:lvl4pPr>
              <a:buFontTx/>
              <a:buNone/>
              <a:defRPr/>
            </a:lvl4pPr>
            <a:lvl5pPr>
              <a:buFontTx/>
              <a:buNone/>
              <a:defRPr/>
            </a:lvl5pPr>
          </a:lstStyle>
          <a:p>
            <a:pPr lvl="0"/>
            <a:r>
              <a:rPr lang="en-US" dirty="0" smtClean="0"/>
              <a:t>Click to edit text</a:t>
            </a:r>
          </a:p>
        </p:txBody>
      </p:sp>
      <p:cxnSp>
        <p:nvCxnSpPr>
          <p:cNvPr id="16" name="Straight Connector 15"/>
          <p:cNvCxnSpPr/>
          <p:nvPr userDrawn="1"/>
        </p:nvCxnSpPr>
        <p:spPr>
          <a:xfrm>
            <a:off x="6858000" y="1981200"/>
            <a:ext cx="1981200" cy="1588"/>
          </a:xfrm>
          <a:prstGeom prst="line">
            <a:avLst/>
          </a:prstGeom>
          <a:ln w="12700" cap="flat" cmpd="sng" algn="ctr">
            <a:solidFill>
              <a:schemeClr val="bg1"/>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bject slide">
    <p:spTree>
      <p:nvGrpSpPr>
        <p:cNvPr id="1" name=""/>
        <p:cNvGrpSpPr/>
        <p:nvPr/>
      </p:nvGrpSpPr>
      <p:grpSpPr>
        <a:xfrm>
          <a:off x="0" y="0"/>
          <a:ext cx="0" cy="0"/>
          <a:chOff x="0" y="0"/>
          <a:chExt cx="0" cy="0"/>
        </a:xfrm>
      </p:grpSpPr>
      <p:cxnSp>
        <p:nvCxnSpPr>
          <p:cNvPr id="13" name="Straight Connector 12"/>
          <p:cNvCxnSpPr/>
          <p:nvPr userDrawn="1"/>
        </p:nvCxnSpPr>
        <p:spPr>
          <a:xfrm>
            <a:off x="610394" y="1981200"/>
            <a:ext cx="7847806"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5" name="Content Placeholder 9"/>
          <p:cNvSpPr>
            <a:spLocks noGrp="1"/>
          </p:cNvSpPr>
          <p:nvPr>
            <p:ph sz="quarter" idx="10"/>
          </p:nvPr>
        </p:nvSpPr>
        <p:spPr>
          <a:xfrm>
            <a:off x="609600" y="1981200"/>
            <a:ext cx="7848600" cy="3505200"/>
          </a:xfrm>
          <a:prstGeom prst="rect">
            <a:avLst/>
          </a:prstGeom>
        </p:spPr>
        <p:txBody>
          <a:bodyPr/>
          <a:lstStyle>
            <a:lvl1pPr>
              <a:buNone/>
              <a:defRPr>
                <a:solidFill>
                  <a:srgbClr val="002060"/>
                </a:solidFill>
              </a:defRPr>
            </a:lvl1pPr>
            <a:lvl2pPr>
              <a:buNone/>
              <a:defRPr>
                <a:solidFill>
                  <a:srgbClr val="002060"/>
                </a:solidFill>
              </a:defRPr>
            </a:lvl2pPr>
            <a:lvl3pPr>
              <a:buNone/>
              <a:defRPr>
                <a:solidFill>
                  <a:srgbClr val="002060"/>
                </a:solidFill>
              </a:defRPr>
            </a:lvl3pPr>
            <a:lvl4pPr>
              <a:buNone/>
              <a:defRPr>
                <a:solidFill>
                  <a:srgbClr val="002060"/>
                </a:solidFill>
              </a:defRPr>
            </a:lvl4pPr>
            <a:lvl5pPr>
              <a:buNone/>
              <a:defRPr>
                <a:solidFill>
                  <a:srgbClr val="002060"/>
                </a:solidFill>
              </a:defRPr>
            </a:lvl5pPr>
          </a:lstStyle>
          <a:p>
            <a:pPr lvl="0"/>
            <a:endParaRPr lang="en-US" dirty="0" smtClean="0"/>
          </a:p>
        </p:txBody>
      </p:sp>
      <p:sp>
        <p:nvSpPr>
          <p:cNvPr id="16" name="Title Placeholder 1"/>
          <p:cNvSpPr>
            <a:spLocks noGrp="1"/>
          </p:cNvSpPr>
          <p:nvPr>
            <p:ph type="title" hasCustomPrompt="1"/>
          </p:nvPr>
        </p:nvSpPr>
        <p:spPr>
          <a:xfrm>
            <a:off x="610394" y="1183213"/>
            <a:ext cx="7847806" cy="461665"/>
          </a:xfrm>
          <a:prstGeom prst="rect">
            <a:avLst/>
          </a:prstGeom>
        </p:spPr>
        <p:txBody>
          <a:bodyPr vert="horz" wrap="square" lIns="91440" tIns="45720" rIns="91440" bIns="45720" rtlCol="0" anchor="ctr">
            <a:spAutoFit/>
          </a:bodyPr>
          <a:lstStyle>
            <a:lvl1pPr algn="l">
              <a:defRPr sz="2400" b="1" baseline="0">
                <a:solidFill>
                  <a:srgbClr val="002060"/>
                </a:solidFill>
                <a:latin typeface="Arial"/>
                <a:cs typeface="Arial"/>
              </a:defRPr>
            </a:lvl1pPr>
          </a:lstStyle>
          <a:p>
            <a:r>
              <a:rPr lang="en-US" dirty="0" smtClean="0"/>
              <a:t>Object slide</a:t>
            </a:r>
            <a:endParaRPr lang="en-US" dirty="0"/>
          </a:p>
        </p:txBody>
      </p:sp>
      <p:cxnSp>
        <p:nvCxnSpPr>
          <p:cNvPr id="17" name="Straight Connector 16"/>
          <p:cNvCxnSpPr/>
          <p:nvPr userDrawn="1"/>
        </p:nvCxnSpPr>
        <p:spPr>
          <a:xfrm rot="5400000">
            <a:off x="-1140214" y="3734998"/>
            <a:ext cx="3502804" cy="1588"/>
          </a:xfrm>
          <a:prstGeom prst="line">
            <a:avLst/>
          </a:prstGeom>
          <a:ln w="12700" cap="flat" cmpd="sng" algn="ctr">
            <a:solidFill>
              <a:srgbClr val="0A2160"/>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7" name="Picture 6" descr="UoB blue logo.eps"/>
          <p:cNvPicPr>
            <a:picLocks noChangeAspect="1"/>
          </p:cNvPicPr>
          <p:nvPr userDrawn="1"/>
        </p:nvPicPr>
        <p:blipFill>
          <a:blip r:embed="rId2" cstate="print"/>
          <a:stretch>
            <a:fillRect/>
          </a:stretch>
        </p:blipFill>
        <p:spPr>
          <a:xfrm>
            <a:off x="5562600" y="5791573"/>
            <a:ext cx="2902127" cy="68542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in header – GREEN">
    <p:spTree>
      <p:nvGrpSpPr>
        <p:cNvPr id="1" name=""/>
        <p:cNvGrpSpPr/>
        <p:nvPr/>
      </p:nvGrpSpPr>
      <p:grpSpPr>
        <a:xfrm>
          <a:off x="0" y="0"/>
          <a:ext cx="0" cy="0"/>
          <a:chOff x="0" y="0"/>
          <a:chExt cx="0" cy="0"/>
        </a:xfrm>
      </p:grpSpPr>
      <p:sp>
        <p:nvSpPr>
          <p:cNvPr id="3" name="Rectangle 2"/>
          <p:cNvSpPr/>
          <p:nvPr userDrawn="1"/>
        </p:nvSpPr>
        <p:spPr>
          <a:xfrm>
            <a:off x="152400" y="152400"/>
            <a:ext cx="8839200" cy="6569075"/>
          </a:xfrm>
          <a:prstGeom prst="rect">
            <a:avLst/>
          </a:prstGeom>
          <a:solidFill>
            <a:srgbClr val="78A4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029200" y="5518944"/>
            <a:ext cx="3460941" cy="881856"/>
          </a:xfrm>
          <a:prstGeom prst="rect">
            <a:avLst/>
          </a:prstGeom>
        </p:spPr>
      </p:pic>
      <p:cxnSp>
        <p:nvCxnSpPr>
          <p:cNvPr id="10" name="Straight Connector 9"/>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2"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sp>
        <p:nvSpPr>
          <p:cNvPr id="9"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Main header</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ain header – ORANGE">
    <p:spTree>
      <p:nvGrpSpPr>
        <p:cNvPr id="1" name=""/>
        <p:cNvGrpSpPr/>
        <p:nvPr/>
      </p:nvGrpSpPr>
      <p:grpSpPr>
        <a:xfrm>
          <a:off x="0" y="0"/>
          <a:ext cx="0" cy="0"/>
          <a:chOff x="0" y="0"/>
          <a:chExt cx="0" cy="0"/>
        </a:xfrm>
      </p:grpSpPr>
      <p:sp>
        <p:nvSpPr>
          <p:cNvPr id="3" name="Rectangle 2"/>
          <p:cNvSpPr/>
          <p:nvPr userDrawn="1"/>
        </p:nvSpPr>
        <p:spPr>
          <a:xfrm>
            <a:off x="152400" y="152400"/>
            <a:ext cx="8839200" cy="6569075"/>
          </a:xfrm>
          <a:prstGeom prst="rect">
            <a:avLst/>
          </a:prstGeom>
          <a:solidFill>
            <a:srgbClr val="FF9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UoB logo_1.jpg"/>
          <p:cNvPicPr>
            <a:picLocks noChangeAspect="1"/>
          </p:cNvPicPr>
          <p:nvPr userDrawn="1"/>
        </p:nvPicPr>
        <p:blipFill>
          <a:blip r:embed="rId2" cstate="print">
            <a:clrChange>
              <a:clrFrom>
                <a:srgbClr val="FFFFFF"/>
              </a:clrFrom>
              <a:clrTo>
                <a:srgbClr val="FFFFFF">
                  <a:alpha val="0"/>
                </a:srgbClr>
              </a:clrTo>
            </a:clrChange>
            <a:duotone>
              <a:schemeClr val="bg1"/>
              <a:srgbClr val="FFF1C1"/>
            </a:duotone>
          </a:blip>
          <a:stretch>
            <a:fillRect/>
          </a:stretch>
        </p:blipFill>
        <p:spPr>
          <a:xfrm>
            <a:off x="5029200" y="5518944"/>
            <a:ext cx="3460941" cy="881856"/>
          </a:xfrm>
          <a:prstGeom prst="rect">
            <a:avLst/>
          </a:prstGeom>
        </p:spPr>
      </p:pic>
      <p:cxnSp>
        <p:nvCxnSpPr>
          <p:cNvPr id="10" name="Straight Connector 9"/>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2"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sp>
        <p:nvSpPr>
          <p:cNvPr id="8"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Main header</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her logos – purple">
    <p:spTree>
      <p:nvGrpSpPr>
        <p:cNvPr id="1" name=""/>
        <p:cNvGrpSpPr/>
        <p:nvPr/>
      </p:nvGrpSpPr>
      <p:grpSpPr>
        <a:xfrm>
          <a:off x="0" y="0"/>
          <a:ext cx="0" cy="0"/>
          <a:chOff x="0" y="0"/>
          <a:chExt cx="0" cy="0"/>
        </a:xfrm>
      </p:grpSpPr>
      <p:sp>
        <p:nvSpPr>
          <p:cNvPr id="3" name="Rectangle 2"/>
          <p:cNvSpPr/>
          <p:nvPr userDrawn="1"/>
        </p:nvSpPr>
        <p:spPr>
          <a:xfrm>
            <a:off x="152400" y="152400"/>
            <a:ext cx="8839200" cy="5333999"/>
          </a:xfrm>
          <a:prstGeom prst="rect">
            <a:avLst/>
          </a:prstGeom>
          <a:solidFill>
            <a:srgbClr val="7D31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7"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pic>
        <p:nvPicPr>
          <p:cNvPr id="10" name="Picture 9" descr="UoB blue logo.eps"/>
          <p:cNvPicPr>
            <a:picLocks noChangeAspect="1"/>
          </p:cNvPicPr>
          <p:nvPr userDrawn="1"/>
        </p:nvPicPr>
        <p:blipFill>
          <a:blip r:embed="rId2" cstate="print"/>
          <a:stretch>
            <a:fillRect/>
          </a:stretch>
        </p:blipFill>
        <p:spPr>
          <a:xfrm>
            <a:off x="5562600" y="5791573"/>
            <a:ext cx="2902127" cy="685427"/>
          </a:xfrm>
          <a:prstGeom prst="rect">
            <a:avLst/>
          </a:prstGeom>
        </p:spPr>
      </p:pic>
      <p:sp>
        <p:nvSpPr>
          <p:cNvPr id="8"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With space for logos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ther logos – blue">
    <p:spTree>
      <p:nvGrpSpPr>
        <p:cNvPr id="1" name=""/>
        <p:cNvGrpSpPr/>
        <p:nvPr/>
      </p:nvGrpSpPr>
      <p:grpSpPr>
        <a:xfrm>
          <a:off x="0" y="0"/>
          <a:ext cx="0" cy="0"/>
          <a:chOff x="0" y="0"/>
          <a:chExt cx="0" cy="0"/>
        </a:xfrm>
      </p:grpSpPr>
      <p:sp>
        <p:nvSpPr>
          <p:cNvPr id="3" name="Rectangle 2"/>
          <p:cNvSpPr/>
          <p:nvPr userDrawn="1"/>
        </p:nvSpPr>
        <p:spPr>
          <a:xfrm>
            <a:off x="152400" y="152400"/>
            <a:ext cx="8839200" cy="5333999"/>
          </a:xfrm>
          <a:prstGeom prst="rect">
            <a:avLst/>
          </a:prstGeom>
          <a:solidFill>
            <a:srgbClr val="0A21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7"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pic>
        <p:nvPicPr>
          <p:cNvPr id="10" name="Picture 9" descr="UoB blue logo.eps"/>
          <p:cNvPicPr>
            <a:picLocks noChangeAspect="1"/>
          </p:cNvPicPr>
          <p:nvPr userDrawn="1"/>
        </p:nvPicPr>
        <p:blipFill>
          <a:blip r:embed="rId2" cstate="print"/>
          <a:stretch>
            <a:fillRect/>
          </a:stretch>
        </p:blipFill>
        <p:spPr>
          <a:xfrm>
            <a:off x="5562600" y="5791573"/>
            <a:ext cx="2902127" cy="685427"/>
          </a:xfrm>
          <a:prstGeom prst="rect">
            <a:avLst/>
          </a:prstGeom>
        </p:spPr>
      </p:pic>
      <p:sp>
        <p:nvSpPr>
          <p:cNvPr id="8"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With space for logos</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ther logos – carmine red">
    <p:spTree>
      <p:nvGrpSpPr>
        <p:cNvPr id="1" name=""/>
        <p:cNvGrpSpPr/>
        <p:nvPr/>
      </p:nvGrpSpPr>
      <p:grpSpPr>
        <a:xfrm>
          <a:off x="0" y="0"/>
          <a:ext cx="0" cy="0"/>
          <a:chOff x="0" y="0"/>
          <a:chExt cx="0" cy="0"/>
        </a:xfrm>
      </p:grpSpPr>
      <p:sp>
        <p:nvSpPr>
          <p:cNvPr id="3" name="Rectangle 2"/>
          <p:cNvSpPr/>
          <p:nvPr userDrawn="1"/>
        </p:nvSpPr>
        <p:spPr>
          <a:xfrm>
            <a:off x="152400" y="152400"/>
            <a:ext cx="8839200" cy="5333999"/>
          </a:xfrm>
          <a:prstGeom prst="rect">
            <a:avLst/>
          </a:prstGeom>
          <a:solidFill>
            <a:srgbClr val="7C06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762000" y="2286000"/>
            <a:ext cx="7728141" cy="1604"/>
          </a:xfrm>
          <a:prstGeom prst="line">
            <a:avLst/>
          </a:prstGeom>
          <a:ln w="12700" cap="flat" cmpd="sng" algn="ctr">
            <a:solidFill>
              <a:schemeClr val="bg2"/>
            </a:solidFill>
            <a:prstDash val="dot"/>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7" name="Text Placeholder 3"/>
          <p:cNvSpPr>
            <a:spLocks noGrp="1"/>
          </p:cNvSpPr>
          <p:nvPr>
            <p:ph type="body" sz="half" idx="2" hasCustomPrompt="1"/>
          </p:nvPr>
        </p:nvSpPr>
        <p:spPr>
          <a:xfrm>
            <a:off x="669829" y="2286000"/>
            <a:ext cx="7804341" cy="1143000"/>
          </a:xfrm>
          <a:prstGeom prst="rect">
            <a:avLst/>
          </a:prstGeom>
        </p:spPr>
        <p:txBody>
          <a:bodyPr>
            <a:noAutofit/>
          </a:bodyPr>
          <a:lstStyle>
            <a:lvl1pPr marL="0" indent="0">
              <a:lnSpc>
                <a:spcPts val="2400"/>
              </a:lnSpc>
              <a:spcBef>
                <a:spcPts val="0"/>
              </a:spcBef>
              <a:buNone/>
              <a:defRPr sz="2000" b="0"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 head or date</a:t>
            </a:r>
          </a:p>
        </p:txBody>
      </p:sp>
      <p:sp>
        <p:nvSpPr>
          <p:cNvPr id="13" name="Text Placeholder 3"/>
          <p:cNvSpPr>
            <a:spLocks noGrp="1"/>
          </p:cNvSpPr>
          <p:nvPr>
            <p:ph type="body" sz="half" idx="10" hasCustomPrompt="1"/>
          </p:nvPr>
        </p:nvSpPr>
        <p:spPr>
          <a:xfrm>
            <a:off x="669829" y="3962400"/>
            <a:ext cx="7804341" cy="1143000"/>
          </a:xfrm>
          <a:prstGeom prst="rect">
            <a:avLst/>
          </a:prstGeom>
        </p:spPr>
        <p:txBody>
          <a:bodyPr>
            <a:noAutofit/>
          </a:bodyPr>
          <a:lstStyle>
            <a:lvl1pPr marL="0" indent="0">
              <a:lnSpc>
                <a:spcPts val="2200"/>
              </a:lnSpc>
              <a:spcBef>
                <a:spcPts val="0"/>
              </a:spcBef>
              <a:buNone/>
              <a:defRPr sz="1800" b="1" baseline="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Speaker name</a:t>
            </a:r>
          </a:p>
          <a:p>
            <a:pPr lvl="0"/>
            <a:r>
              <a:rPr lang="en-US" dirty="0" smtClean="0"/>
              <a:t>Speaker date</a:t>
            </a:r>
          </a:p>
        </p:txBody>
      </p:sp>
      <p:pic>
        <p:nvPicPr>
          <p:cNvPr id="10" name="Picture 9" descr="UoB blue logo.eps"/>
          <p:cNvPicPr>
            <a:picLocks noChangeAspect="1"/>
          </p:cNvPicPr>
          <p:nvPr userDrawn="1"/>
        </p:nvPicPr>
        <p:blipFill>
          <a:blip r:embed="rId2" cstate="print"/>
          <a:stretch>
            <a:fillRect/>
          </a:stretch>
        </p:blipFill>
        <p:spPr>
          <a:xfrm>
            <a:off x="5562600" y="5791573"/>
            <a:ext cx="2902127" cy="685427"/>
          </a:xfrm>
          <a:prstGeom prst="rect">
            <a:avLst/>
          </a:prstGeom>
        </p:spPr>
      </p:pic>
      <p:sp>
        <p:nvSpPr>
          <p:cNvPr id="8" name="Title Placeholder 1"/>
          <p:cNvSpPr>
            <a:spLocks noGrp="1"/>
          </p:cNvSpPr>
          <p:nvPr>
            <p:ph type="title" hasCustomPrompt="1"/>
          </p:nvPr>
        </p:nvSpPr>
        <p:spPr>
          <a:xfrm>
            <a:off x="685800" y="1440359"/>
            <a:ext cx="7880541" cy="769441"/>
          </a:xfrm>
          <a:prstGeom prst="rect">
            <a:avLst/>
          </a:prstGeom>
        </p:spPr>
        <p:txBody>
          <a:bodyPr vert="horz" lIns="91440" tIns="45720" rIns="91440" bIns="45720" rtlCol="0" anchor="b">
            <a:spAutoFit/>
          </a:bodyPr>
          <a:lstStyle>
            <a:lvl1pPr algn="l">
              <a:defRPr sz="4400" b="1" baseline="0">
                <a:solidFill>
                  <a:schemeClr val="bg1"/>
                </a:solidFill>
                <a:latin typeface="Arial"/>
                <a:cs typeface="Arial"/>
              </a:defRPr>
            </a:lvl1pPr>
          </a:lstStyle>
          <a:p>
            <a:r>
              <a:rPr lang="en-US" dirty="0" smtClean="0"/>
              <a:t>With space for logos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83" r:id="rId2"/>
    <p:sldLayoutId id="2147483686" r:id="rId3"/>
    <p:sldLayoutId id="2147483684" r:id="rId4"/>
    <p:sldLayoutId id="2147483685" r:id="rId5"/>
    <p:sldLayoutId id="2147483687" r:id="rId6"/>
    <p:sldLayoutId id="2147483689" r:id="rId7"/>
    <p:sldLayoutId id="2147483690" r:id="rId8"/>
    <p:sldLayoutId id="2147483691" r:id="rId9"/>
    <p:sldLayoutId id="2147483692" r:id="rId10"/>
    <p:sldLayoutId id="2147483693" r:id="rId11"/>
    <p:sldLayoutId id="2147483694" r:id="rId12"/>
    <p:sldLayoutId id="2147483652" r:id="rId13"/>
    <p:sldLayoutId id="2147483650" r:id="rId14"/>
    <p:sldLayoutId id="2147483653" r:id="rId15"/>
    <p:sldLayoutId id="2147483654" r:id="rId16"/>
    <p:sldLayoutId id="2147483655" r:id="rId17"/>
    <p:sldLayoutId id="2147483651" r:id="rId18"/>
    <p:sldLayoutId id="2147483660" r:id="rId19"/>
    <p:sldLayoutId id="2147483662" r:id="rId20"/>
    <p:sldLayoutId id="2147483658" r:id="rId21"/>
    <p:sldLayoutId id="2147483661" r:id="rId22"/>
    <p:sldLayoutId id="2147483657" r:id="rId23"/>
    <p:sldLayoutId id="2147483659" r:id="rId24"/>
    <p:sldLayoutId id="2147483656" r:id="rId25"/>
    <p:sldLayoutId id="2147483666" r:id="rId26"/>
    <p:sldLayoutId id="2147483669" r:id="rId27"/>
    <p:sldLayoutId id="2147483668" r:id="rId28"/>
    <p:sldLayoutId id="2147483665" r:id="rId29"/>
    <p:sldLayoutId id="2147483664" r:id="rId30"/>
    <p:sldLayoutId id="2147483667" r:id="rId31"/>
    <p:sldLayoutId id="2147483663" r:id="rId32"/>
    <p:sldLayoutId id="2147483673" r:id="rId33"/>
    <p:sldLayoutId id="2147483676" r:id="rId34"/>
    <p:sldLayoutId id="2147483675" r:id="rId35"/>
    <p:sldLayoutId id="2147483672" r:id="rId36"/>
    <p:sldLayoutId id="2147483671" r:id="rId37"/>
    <p:sldLayoutId id="2147483674" r:id="rId38"/>
    <p:sldLayoutId id="2147483670" r:id="rId39"/>
    <p:sldLayoutId id="2147483678" r:id="rId40"/>
    <p:sldLayoutId id="2147483681" r:id="rId41"/>
    <p:sldLayoutId id="2147483680" r:id="rId42"/>
    <p:sldLayoutId id="2147483677" r:id="rId43"/>
    <p:sldLayoutId id="2147483682" r:id="rId44"/>
    <p:sldLayoutId id="2147483679" r:id="rId45"/>
    <p:sldLayoutId id="2147483688" r:id="rId46"/>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j.canning@brighton.ac.uk"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3250"/>
            <a:ext cx="7880541" cy="1446550"/>
          </a:xfrm>
        </p:spPr>
        <p:txBody>
          <a:bodyPr/>
          <a:lstStyle/>
          <a:p>
            <a:r>
              <a:rPr lang="en-GB" dirty="0" smtClean="0"/>
              <a:t>Thinking</a:t>
            </a:r>
            <a:r>
              <a:rPr lang="en-GB" baseline="0" dirty="0" smtClean="0"/>
              <a:t> </a:t>
            </a:r>
            <a:r>
              <a:rPr lang="en-GB" dirty="0" smtClean="0"/>
              <a:t>critically about published research</a:t>
            </a:r>
            <a:endParaRPr lang="en-GB" dirty="0"/>
          </a:p>
        </p:txBody>
      </p:sp>
      <p:sp>
        <p:nvSpPr>
          <p:cNvPr id="3" name="Text Placeholder 2"/>
          <p:cNvSpPr>
            <a:spLocks noGrp="1"/>
          </p:cNvSpPr>
          <p:nvPr>
            <p:ph type="body" sz="half" idx="2"/>
          </p:nvPr>
        </p:nvSpPr>
        <p:spPr/>
        <p:txBody>
          <a:bodyPr/>
          <a:lstStyle/>
          <a:p>
            <a:endParaRPr lang="en-GB" dirty="0"/>
          </a:p>
        </p:txBody>
      </p:sp>
      <p:sp>
        <p:nvSpPr>
          <p:cNvPr id="4" name="Text Placeholder 3"/>
          <p:cNvSpPr>
            <a:spLocks noGrp="1"/>
          </p:cNvSpPr>
          <p:nvPr>
            <p:ph type="body" sz="half" idx="10"/>
          </p:nvPr>
        </p:nvSpPr>
        <p:spPr/>
        <p:txBody>
          <a:bodyPr/>
          <a:lstStyle/>
          <a:p>
            <a:r>
              <a:rPr lang="en-GB" smtClean="0"/>
              <a:t>John Canning</a:t>
            </a:r>
            <a:endParaRPr lang="en-GB" dirty="0" smtClean="0"/>
          </a:p>
        </p:txBody>
      </p:sp>
    </p:spTree>
    <p:extLst>
      <p:ext uri="{BB962C8B-B14F-4D97-AF65-F5344CB8AC3E}">
        <p14:creationId xmlns:p14="http://schemas.microsoft.com/office/powerpoint/2010/main" val="980880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 of the session</a:t>
            </a:r>
            <a:endParaRPr lang="en-GB" dirty="0"/>
          </a:p>
        </p:txBody>
      </p:sp>
      <p:sp>
        <p:nvSpPr>
          <p:cNvPr id="3" name="Text Placeholder 2"/>
          <p:cNvSpPr>
            <a:spLocks noGrp="1"/>
          </p:cNvSpPr>
          <p:nvPr>
            <p:ph type="body" sz="quarter" idx="17"/>
          </p:nvPr>
        </p:nvSpPr>
        <p:spPr/>
        <p:txBody>
          <a:bodyPr/>
          <a:lstStyle/>
          <a:p>
            <a:pPr marL="344700" indent="-342900">
              <a:buAutoNum type="arabicPeriod"/>
            </a:pPr>
            <a:r>
              <a:rPr lang="en-GB" dirty="0" smtClean="0"/>
              <a:t>What is </a:t>
            </a:r>
            <a:r>
              <a:rPr lang="en-GB" u="sng" dirty="0" smtClean="0"/>
              <a:t>uncritical</a:t>
            </a:r>
            <a:r>
              <a:rPr lang="en-GB" dirty="0" smtClean="0"/>
              <a:t> thinking (group exercise)</a:t>
            </a:r>
          </a:p>
          <a:p>
            <a:pPr marL="344700" indent="-342900">
              <a:buAutoNum type="arabicPeriod"/>
            </a:pPr>
            <a:r>
              <a:rPr lang="en-GB" dirty="0" smtClean="0"/>
              <a:t>Thoughts about critical thinking.</a:t>
            </a:r>
          </a:p>
          <a:p>
            <a:pPr marL="344700" indent="-342900">
              <a:buAutoNum type="arabicPeriod"/>
            </a:pPr>
            <a:r>
              <a:rPr lang="en-GB" dirty="0" smtClean="0"/>
              <a:t>Group session on assigned articles.</a:t>
            </a:r>
          </a:p>
          <a:p>
            <a:pPr marL="344700" indent="-342900">
              <a:buAutoNum type="arabicPeriod"/>
            </a:pPr>
            <a:r>
              <a:rPr lang="en-GB" dirty="0" smtClean="0"/>
              <a:t>Feedback on group discussions.</a:t>
            </a:r>
          </a:p>
          <a:p>
            <a:pPr marL="344700" indent="-342900">
              <a:buAutoNum type="arabicPeriod"/>
            </a:pPr>
            <a:r>
              <a:rPr lang="en-GB" dirty="0" smtClean="0"/>
              <a:t>Personal action plans.</a:t>
            </a:r>
          </a:p>
          <a:p>
            <a:pPr marL="344700" indent="-342900">
              <a:buAutoNum type="arabicPeriod"/>
            </a:pPr>
            <a:r>
              <a:rPr lang="en-GB" dirty="0" smtClean="0"/>
              <a:t>Summary</a:t>
            </a:r>
          </a:p>
          <a:p>
            <a:pPr marL="344700" indent="-342900">
              <a:buAutoNum type="arabicPeriod"/>
            </a:pPr>
            <a:endParaRPr lang="en-GB" dirty="0"/>
          </a:p>
          <a:p>
            <a:endParaRPr lang="en-GB" dirty="0"/>
          </a:p>
        </p:txBody>
      </p:sp>
    </p:spTree>
    <p:extLst>
      <p:ext uri="{BB962C8B-B14F-4D97-AF65-F5344CB8AC3E}">
        <p14:creationId xmlns:p14="http://schemas.microsoft.com/office/powerpoint/2010/main" val="2032846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exercise </a:t>
            </a:r>
            <a:endParaRPr lang="en-GB" dirty="0"/>
          </a:p>
        </p:txBody>
      </p:sp>
      <p:sp>
        <p:nvSpPr>
          <p:cNvPr id="3" name="Text Placeholder 2"/>
          <p:cNvSpPr>
            <a:spLocks noGrp="1"/>
          </p:cNvSpPr>
          <p:nvPr>
            <p:ph type="body" sz="quarter" idx="17"/>
          </p:nvPr>
        </p:nvSpPr>
        <p:spPr/>
        <p:txBody>
          <a:bodyPr/>
          <a:lstStyle/>
          <a:p>
            <a:pPr marL="742950" lvl="0" indent="-742950">
              <a:buAutoNum type="arabicPeriod"/>
              <a:defRPr/>
            </a:pPr>
            <a:r>
              <a:rPr lang="en-GB" dirty="0"/>
              <a:t>Working in groups write down what you think is </a:t>
            </a:r>
            <a:r>
              <a:rPr lang="en-GB" u="sng" dirty="0" err="1"/>
              <a:t>UN</a:t>
            </a:r>
            <a:r>
              <a:rPr lang="en-GB" dirty="0" err="1"/>
              <a:t>critical</a:t>
            </a:r>
            <a:r>
              <a:rPr lang="en-GB" dirty="0"/>
              <a:t> thinking (10 minutes).</a:t>
            </a:r>
          </a:p>
          <a:p>
            <a:pPr marL="742950" lvl="0" indent="-742950">
              <a:buAutoNum type="arabicPeriod"/>
              <a:defRPr/>
            </a:pPr>
            <a:r>
              <a:rPr lang="en-GB" dirty="0"/>
              <a:t>FEEDBACK/ discussion</a:t>
            </a:r>
          </a:p>
          <a:p>
            <a:endParaRPr lang="en-GB" dirty="0"/>
          </a:p>
        </p:txBody>
      </p:sp>
    </p:spTree>
    <p:extLst>
      <p:ext uri="{BB962C8B-B14F-4D97-AF65-F5344CB8AC3E}">
        <p14:creationId xmlns:p14="http://schemas.microsoft.com/office/powerpoint/2010/main" val="3454906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394" y="998547"/>
            <a:ext cx="5942806" cy="830997"/>
          </a:xfrm>
        </p:spPr>
        <p:txBody>
          <a:bodyPr/>
          <a:lstStyle/>
          <a:p>
            <a:r>
              <a:rPr lang="en-GB" dirty="0"/>
              <a:t>In your opinion, what is critical thinking?</a:t>
            </a:r>
          </a:p>
        </p:txBody>
      </p:sp>
      <p:sp>
        <p:nvSpPr>
          <p:cNvPr id="3" name="Text Placeholder 2"/>
          <p:cNvSpPr>
            <a:spLocks noGrp="1"/>
          </p:cNvSpPr>
          <p:nvPr>
            <p:ph type="body" sz="quarter" idx="17"/>
          </p:nvPr>
        </p:nvSpPr>
        <p:spPr>
          <a:xfrm>
            <a:off x="611560" y="2060848"/>
            <a:ext cx="5942806" cy="3486144"/>
          </a:xfrm>
        </p:spPr>
        <p:txBody>
          <a:bodyPr/>
          <a:lstStyle/>
          <a:p>
            <a:r>
              <a:rPr lang="en-GB" dirty="0" smtClean="0"/>
              <a:t>Not making assumptions</a:t>
            </a:r>
          </a:p>
          <a:p>
            <a:r>
              <a:rPr lang="en-GB" dirty="0" smtClean="0"/>
              <a:t>Precise questions</a:t>
            </a:r>
          </a:p>
          <a:p>
            <a:r>
              <a:rPr lang="en-GB" dirty="0" smtClean="0"/>
              <a:t>Precise answers</a:t>
            </a:r>
          </a:p>
          <a:p>
            <a:r>
              <a:rPr lang="en-GB" dirty="0" smtClean="0"/>
              <a:t>Thinking carefully about what other people say</a:t>
            </a:r>
          </a:p>
          <a:p>
            <a:r>
              <a:rPr lang="en-GB" dirty="0" smtClean="0"/>
              <a:t>Being able to defend your opinion</a:t>
            </a:r>
          </a:p>
          <a:p>
            <a:r>
              <a:rPr lang="en-GB" dirty="0" smtClean="0"/>
              <a:t>Thinking about thinking</a:t>
            </a:r>
          </a:p>
          <a:p>
            <a:r>
              <a:rPr lang="en-GB" dirty="0" smtClean="0"/>
              <a:t>Open to the possibility of being wrong</a:t>
            </a:r>
          </a:p>
          <a:p>
            <a:r>
              <a:rPr lang="en-GB" dirty="0" smtClean="0"/>
              <a:t>Making time for thinking </a:t>
            </a:r>
          </a:p>
          <a:p>
            <a:r>
              <a:rPr lang="en-GB" dirty="0" smtClean="0"/>
              <a:t>Professional practice </a:t>
            </a:r>
            <a:endParaRPr lang="en-GB" dirty="0"/>
          </a:p>
        </p:txBody>
      </p:sp>
    </p:spTree>
    <p:extLst>
      <p:ext uri="{BB962C8B-B14F-4D97-AF65-F5344CB8AC3E}">
        <p14:creationId xmlns:p14="http://schemas.microsoft.com/office/powerpoint/2010/main" val="1935068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exercise</a:t>
            </a:r>
            <a:endParaRPr lang="en-GB" dirty="0"/>
          </a:p>
        </p:txBody>
      </p:sp>
      <p:sp>
        <p:nvSpPr>
          <p:cNvPr id="3" name="Text Placeholder 2"/>
          <p:cNvSpPr>
            <a:spLocks noGrp="1"/>
          </p:cNvSpPr>
          <p:nvPr>
            <p:ph type="body" sz="quarter" idx="17"/>
          </p:nvPr>
        </p:nvSpPr>
        <p:spPr/>
        <p:txBody>
          <a:bodyPr/>
          <a:lstStyle/>
          <a:p>
            <a:pPr marL="1800" indent="0">
              <a:buNone/>
            </a:pPr>
            <a:endParaRPr lang="en-GB" dirty="0" smtClean="0"/>
          </a:p>
          <a:p>
            <a:pPr marL="1800" indent="0">
              <a:buNone/>
            </a:pPr>
            <a:r>
              <a:rPr lang="en-GB" dirty="0" smtClean="0"/>
              <a:t>Discuss the assigned article with the other members of the group. </a:t>
            </a:r>
            <a:r>
              <a:rPr lang="en-GB" u="sng" dirty="0" smtClean="0"/>
              <a:t>Working together </a:t>
            </a:r>
            <a:r>
              <a:rPr lang="en-GB" dirty="0" smtClean="0"/>
              <a:t>answer the questions on the </a:t>
            </a:r>
            <a:r>
              <a:rPr lang="en-GB" dirty="0" err="1" smtClean="0"/>
              <a:t>handout</a:t>
            </a:r>
            <a:r>
              <a:rPr lang="en-GB" dirty="0" smtClean="0"/>
              <a:t>.</a:t>
            </a:r>
          </a:p>
          <a:p>
            <a:pPr marL="1800" indent="0">
              <a:buNone/>
            </a:pPr>
            <a:endParaRPr lang="en-GB" dirty="0"/>
          </a:p>
          <a:p>
            <a:pPr marL="1800" indent="0">
              <a:buNone/>
            </a:pPr>
            <a:r>
              <a:rPr lang="en-GB" dirty="0" smtClean="0"/>
              <a:t>We will then have an open feedback session so please be prepared to share your thoughts.</a:t>
            </a:r>
            <a:endParaRPr lang="en-GB" dirty="0"/>
          </a:p>
        </p:txBody>
      </p:sp>
    </p:spTree>
    <p:extLst>
      <p:ext uri="{BB962C8B-B14F-4D97-AF65-F5344CB8AC3E}">
        <p14:creationId xmlns:p14="http://schemas.microsoft.com/office/powerpoint/2010/main" val="1730513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Action plan</a:t>
            </a:r>
            <a:endParaRPr lang="en-GB" dirty="0"/>
          </a:p>
        </p:txBody>
      </p:sp>
      <p:sp>
        <p:nvSpPr>
          <p:cNvPr id="3" name="Text Placeholder 2"/>
          <p:cNvSpPr>
            <a:spLocks noGrp="1"/>
          </p:cNvSpPr>
          <p:nvPr>
            <p:ph type="body" sz="quarter" idx="17"/>
          </p:nvPr>
        </p:nvSpPr>
        <p:spPr/>
        <p:txBody>
          <a:bodyPr/>
          <a:lstStyle/>
          <a:p>
            <a:pPr marL="1800" indent="0">
              <a:buNone/>
            </a:pPr>
            <a:r>
              <a:rPr lang="en-GB" dirty="0" smtClean="0"/>
              <a:t>Fill out your personal action plan.</a:t>
            </a:r>
            <a:endParaRPr lang="en-GB" dirty="0"/>
          </a:p>
        </p:txBody>
      </p:sp>
    </p:spTree>
    <p:extLst>
      <p:ext uri="{BB962C8B-B14F-4D97-AF65-F5344CB8AC3E}">
        <p14:creationId xmlns:p14="http://schemas.microsoft.com/office/powerpoint/2010/main" val="177607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and final thoughts.</a:t>
            </a:r>
            <a:endParaRPr lang="en-GB" dirty="0"/>
          </a:p>
        </p:txBody>
      </p:sp>
      <p:sp>
        <p:nvSpPr>
          <p:cNvPr id="3" name="Text Placeholder 2"/>
          <p:cNvSpPr>
            <a:spLocks noGrp="1"/>
          </p:cNvSpPr>
          <p:nvPr>
            <p:ph type="body" sz="quarter" idx="17"/>
          </p:nvPr>
        </p:nvSpPr>
        <p:spPr/>
        <p:txBody>
          <a:bodyPr/>
          <a:lstStyle/>
          <a:p>
            <a:pPr marL="1800" indent="0">
              <a:buNone/>
            </a:pPr>
            <a:endParaRPr lang="en-GB" dirty="0"/>
          </a:p>
        </p:txBody>
      </p:sp>
    </p:spTree>
    <p:extLst>
      <p:ext uri="{BB962C8B-B14F-4D97-AF65-F5344CB8AC3E}">
        <p14:creationId xmlns:p14="http://schemas.microsoft.com/office/powerpoint/2010/main" val="3583823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Contact</a:t>
            </a:r>
            <a:endParaRPr lang="en-GB" dirty="0"/>
          </a:p>
        </p:txBody>
      </p:sp>
      <p:sp>
        <p:nvSpPr>
          <p:cNvPr id="3" name="Text Placeholder 2"/>
          <p:cNvSpPr>
            <a:spLocks noGrp="1"/>
          </p:cNvSpPr>
          <p:nvPr>
            <p:ph type="body" sz="quarter" idx="17"/>
          </p:nvPr>
        </p:nvSpPr>
        <p:spPr/>
        <p:txBody>
          <a:bodyPr/>
          <a:lstStyle/>
          <a:p>
            <a:pPr marL="1800" indent="0">
              <a:buNone/>
            </a:pPr>
            <a:endParaRPr lang="en-GB" dirty="0" smtClean="0"/>
          </a:p>
          <a:p>
            <a:pPr marL="1800" indent="0">
              <a:buNone/>
            </a:pPr>
            <a:r>
              <a:rPr lang="en-GB" dirty="0" smtClean="0"/>
              <a:t>John Canning, Centre for Teaching and Learning</a:t>
            </a:r>
          </a:p>
          <a:p>
            <a:pPr marL="1800" indent="0">
              <a:buNone/>
            </a:pPr>
            <a:r>
              <a:rPr lang="en-GB" dirty="0" smtClean="0">
                <a:hlinkClick r:id="rId2"/>
              </a:rPr>
              <a:t>j.canning@brighton.ac.uk</a:t>
            </a:r>
            <a:endParaRPr lang="en-GB" dirty="0" smtClean="0"/>
          </a:p>
          <a:p>
            <a:pPr marL="1800" indent="0">
              <a:buNone/>
            </a:pPr>
            <a:endParaRPr lang="en-GB" dirty="0"/>
          </a:p>
          <a:p>
            <a:pPr marL="1800" indent="0">
              <a:buNone/>
            </a:pPr>
            <a:endParaRPr lang="en-GB" dirty="0" smtClean="0"/>
          </a:p>
          <a:p>
            <a:pPr marL="1800" indent="0">
              <a:buNone/>
            </a:pPr>
            <a:endParaRPr lang="en-GB" dirty="0" smtClean="0"/>
          </a:p>
          <a:p>
            <a:pPr marL="1800" indent="0">
              <a:buNone/>
            </a:pPr>
            <a:endParaRPr lang="en-GB" dirty="0"/>
          </a:p>
          <a:p>
            <a:pPr marL="1800" indent="0">
              <a:buNone/>
            </a:pPr>
            <a:endParaRPr lang="en-GB" dirty="0" smtClean="0"/>
          </a:p>
          <a:p>
            <a:pPr marL="1800" indent="0">
              <a:buNone/>
            </a:pPr>
            <a:endParaRPr lang="en-GB" dirty="0"/>
          </a:p>
          <a:p>
            <a:pPr marL="1800" indent="0">
              <a:buNone/>
            </a:pPr>
            <a:endParaRPr lang="en-GB" dirty="0" smtClean="0"/>
          </a:p>
          <a:p>
            <a:pPr marL="1800" indent="0">
              <a:buNone/>
            </a:pPr>
            <a:r>
              <a:rPr lang="en-GB" sz="1000" dirty="0" smtClean="0"/>
              <a:t>This </a:t>
            </a:r>
            <a:r>
              <a:rPr lang="en-GB" sz="1000" dirty="0"/>
              <a:t>work is licensed under a Creative Commons Attribution-</a:t>
            </a:r>
            <a:r>
              <a:rPr lang="en-GB" sz="1000" dirty="0" err="1"/>
              <a:t>ShareAlike</a:t>
            </a:r>
            <a:r>
              <a:rPr lang="en-GB" sz="1000" dirty="0"/>
              <a:t> 4.0 International License. John Canning, University of Brighton j.canning@brighton.ac.uk</a:t>
            </a:r>
          </a:p>
          <a:p>
            <a:pPr marL="1800" indent="0">
              <a:buNone/>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5589240"/>
            <a:ext cx="1117460" cy="393651"/>
          </a:xfrm>
          <a:prstGeom prst="rect">
            <a:avLst/>
          </a:prstGeom>
        </p:spPr>
      </p:pic>
    </p:spTree>
    <p:extLst>
      <p:ext uri="{BB962C8B-B14F-4D97-AF65-F5344CB8AC3E}">
        <p14:creationId xmlns:p14="http://schemas.microsoft.com/office/powerpoint/2010/main" val="1348914750"/>
      </p:ext>
    </p:extLst>
  </p:cSld>
  <p:clrMapOvr>
    <a:masterClrMapping/>
  </p:clrMapOvr>
</p:sld>
</file>

<file path=ppt/theme/theme1.xml><?xml version="1.0" encoding="utf-8"?>
<a:theme xmlns:a="http://schemas.openxmlformats.org/drawingml/2006/main" name="Uo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udience1 xmlns="1fed1830-073c-4f46-a811-1d9744edcfbf">
      <Value>All users</Value>
    </Audience1>
    <i581938d62da43ab81a4aa751a3cb655 xmlns="1fed1830-073c-4f46-a811-1d9744edcfbf">
      <Terms xmlns="http://schemas.microsoft.com/office/infopath/2007/PartnerControls">
        <TermInfo xmlns="http://schemas.microsoft.com/office/infopath/2007/PartnerControls">
          <TermName xmlns="http://schemas.microsoft.com/office/infopath/2007/PartnerControls">Marketing and Communications</TermName>
          <TermId xmlns="http://schemas.microsoft.com/office/infopath/2007/PartnerControls">b69d9f54-570b-4d73-aa14-4a84065fa0f2</TermId>
        </TermInfo>
      </Terms>
    </i581938d62da43ab81a4aa751a3cb655>
    <RoutingRuleDescription xmlns="http://schemas.microsoft.com/sharepoint/v3">University of Brighton PowerPoint template for use with presentations and briefings.</RoutingRuleDescription>
    <TaxCatchAll xmlns="1fed1830-073c-4f46-a811-1d9744edcfbf">
      <Value>19</Value>
      <Value>18</Value>
      <Value>15</Value>
      <Value>1</Value>
      <Value>12</Value>
    </TaxCatchAll>
    <n0ee73a8e1264439b890776fcd9b9a14 xmlns="1fed1830-073c-4f46-a811-1d9744edcfbf">
      <Terms xmlns="http://schemas.microsoft.com/office/infopath/2007/PartnerControls">
        <TermInfo xmlns="http://schemas.microsoft.com/office/infopath/2007/PartnerControls">
          <TermName xmlns="http://schemas.microsoft.com/office/infopath/2007/PartnerControls">Publications</TermName>
          <TermId xmlns="http://schemas.microsoft.com/office/infopath/2007/PartnerControls">c24bc4e0-1ee4-48c2-a4b2-f7ded5532012</TermId>
        </TermInfo>
        <TermInfo xmlns="http://schemas.microsoft.com/office/infopath/2007/PartnerControls">
          <TermName xmlns="http://schemas.microsoft.com/office/infopath/2007/PartnerControls">Editorial</TermName>
          <TermId xmlns="http://schemas.microsoft.com/office/infopath/2007/PartnerControls">9e8642d6-f944-42a4-976f-8e11e84cccb3</TermId>
        </TermInfo>
      </Terms>
    </n0ee73a8e1264439b890776fcd9b9a14>
    <TaxKeywordTaxHTField xmlns="1fed1830-073c-4f46-a811-1d9744edcfbf">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e75ce27e-ab93-419b-bec5-98b134a31ce1</TermId>
        </TermInfo>
        <TermInfo xmlns="http://schemas.microsoft.com/office/infopath/2007/PartnerControls">
          <TermName xmlns="http://schemas.microsoft.com/office/infopath/2007/PartnerControls">presentations</TermName>
          <TermId xmlns="http://schemas.microsoft.com/office/infopath/2007/PartnerControls">8ef48fb2-a05a-4596-8173-2e75d9fe8985</TermId>
        </TermInfo>
      </Terms>
    </TaxKeywordTaxHTFiel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e3fab070-f8e4-426a-ae3e-e50b52769b74" ContentTypeId="0x0101009EEBF4EEA106574CBB2CBD1021D2AA370F" PreviousValue="false"/>
</file>

<file path=customXml/item4.xml><?xml version="1.0" encoding="utf-8"?>
<ct:contentTypeSchema xmlns:ct="http://schemas.microsoft.com/office/2006/metadata/contentType" xmlns:ma="http://schemas.microsoft.com/office/2006/metadata/properties/metaAttributes" ct:_="" ma:_="" ma:contentTypeName="Template" ma:contentTypeID="0x0101009EEBF4EEA106574CBB2CBD1021D2AA370F00AF574B7049EF214898622274DF994F55" ma:contentTypeVersion="3" ma:contentTypeDescription="" ma:contentTypeScope="" ma:versionID="9650b8c888a2509badeaf41cf3c7d6ce">
  <xsd:schema xmlns:xsd="http://www.w3.org/2001/XMLSchema" xmlns:xs="http://www.w3.org/2001/XMLSchema" xmlns:p="http://schemas.microsoft.com/office/2006/metadata/properties" xmlns:ns1="http://schemas.microsoft.com/sharepoint/v3" xmlns:ns2="1fed1830-073c-4f46-a811-1d9744edcfbf" targetNamespace="http://schemas.microsoft.com/office/2006/metadata/properties" ma:root="true" ma:fieldsID="4227db8bcf88243ca4df1e5c291d757c" ns1:_="" ns2:_="">
    <xsd:import namespace="http://schemas.microsoft.com/sharepoint/v3"/>
    <xsd:import namespace="1fed1830-073c-4f46-a811-1d9744edcfbf"/>
    <xsd:element name="properties">
      <xsd:complexType>
        <xsd:sequence>
          <xsd:element name="documentManagement">
            <xsd:complexType>
              <xsd:all>
                <xsd:element ref="ns1:RoutingRuleDescription" minOccurs="0"/>
                <xsd:element ref="ns2:Audience1" minOccurs="0"/>
                <xsd:element ref="ns2:n0ee73a8e1264439b890776fcd9b9a14" minOccurs="0"/>
                <xsd:element ref="ns2:TaxCatchAll" minOccurs="0"/>
                <xsd:element ref="ns2:TaxCatchAllLabel" minOccurs="0"/>
                <xsd:element ref="ns2:i581938d62da43ab81a4aa751a3cb655" minOccurs="0"/>
                <xsd:element ref="ns2: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2" nillable="true" ma:displayName="Description"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ed1830-073c-4f46-a811-1d9744edcfbf" elementFormDefault="qualified">
    <xsd:import namespace="http://schemas.microsoft.com/office/2006/documentManagement/types"/>
    <xsd:import namespace="http://schemas.microsoft.com/office/infopath/2007/PartnerControls"/>
    <xsd:element name="Audience1" ma:index="6" nillable="true" ma:displayName="Audience" ma:default="All users" ma:description="Add extra categories if relevant to specific audiences" ma:internalName="Audience1" ma:readOnly="false" ma:requiredMultiChoice="true">
      <xsd:complexType>
        <xsd:complexContent>
          <xsd:extension base="dms:MultiChoice">
            <xsd:sequence>
              <xsd:element name="Value" maxOccurs="unbounded" minOccurs="0" nillable="true">
                <xsd:simpleType>
                  <xsd:restriction base="dms:Choice">
                    <xsd:enumeration value="All users"/>
                    <xsd:enumeration value="Senior managers"/>
                    <xsd:enumeration value="Line managers"/>
                    <xsd:enumeration value="Support staff"/>
                    <xsd:enumeration value="Academic staff"/>
                    <xsd:enumeration value="Researchers"/>
                    <xsd:enumeration value="Course leaders"/>
                    <xsd:enumeration value="Admissions tutors"/>
                    <xsd:enumeration value="New staff"/>
                    <xsd:enumeration value="Parents and carers (staff)"/>
                    <xsd:enumeration value="Leavers (staff)"/>
                    <xsd:enumeration value="External partners"/>
                    <xsd:enumeration value="External examiners"/>
                  </xsd:restriction>
                </xsd:simpleType>
              </xsd:element>
            </xsd:sequence>
          </xsd:extension>
        </xsd:complexContent>
      </xsd:complexType>
    </xsd:element>
    <xsd:element name="n0ee73a8e1264439b890776fcd9b9a14" ma:index="9" nillable="true" ma:taxonomy="true" ma:internalName="n0ee73a8e1264439b890776fcd9b9a14" ma:taxonomyFieldName="Topic" ma:displayName="Topic" ma:readOnly="false" ma:default="" ma:fieldId="{70ee73a8-e126-4439-b890-776fcd9b9a14}" ma:taxonomyMulti="true" ma:sspId="e3fab070-f8e4-426a-ae3e-e50b52769b74" ma:termSetId="c332eb80-b06b-4ff9-8e97-3075d9e17068" ma:anchorId="91c51a4e-2147-4197-a16a-d90016926af4" ma:open="false" ma:isKeyword="false">
      <xsd:complexType>
        <xsd:sequence>
          <xsd:element ref="pc:Terms" minOccurs="0" maxOccurs="1"/>
        </xsd:sequence>
      </xsd:complexType>
    </xsd:element>
    <xsd:element name="TaxCatchAll" ma:index="10" nillable="true" ma:displayName="Taxonomy Catch All Column" ma:hidden="true" ma:list="{4b105eec-dd20-4ee0-a9c3-7bcc70c456b5}" ma:internalName="TaxCatchAll" ma:showField="CatchAllData" ma:web="dda09ddd-efdc-4225-950b-1b8316fa2f78">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4b105eec-dd20-4ee0-a9c3-7bcc70c456b5}" ma:internalName="TaxCatchAllLabel" ma:readOnly="true" ma:showField="CatchAllDataLabel" ma:web="dda09ddd-efdc-4225-950b-1b8316fa2f78">
      <xsd:complexType>
        <xsd:complexContent>
          <xsd:extension base="dms:MultiChoiceLookup">
            <xsd:sequence>
              <xsd:element name="Value" type="dms:Lookup" maxOccurs="unbounded" minOccurs="0" nillable="true"/>
            </xsd:sequence>
          </xsd:extension>
        </xsd:complexContent>
      </xsd:complexType>
    </xsd:element>
    <xsd:element name="i581938d62da43ab81a4aa751a3cb655" ma:index="13" ma:taxonomy="true" ma:internalName="i581938d62da43ab81a4aa751a3cb655" ma:taxonomyFieldName="Department_x0020_Owner" ma:displayName="Department Owner" ma:readOnly="false" ma:default="1;#Marketing and Communications|b69d9f54-570b-4d73-aa14-4a84065fa0f2" ma:fieldId="{2581938d-62da-43ab-81a4-aa751a3cb655}" ma:sspId="e3fab070-f8e4-426a-ae3e-e50b52769b74" ma:termSetId="50773ef6-4110-46c8-b434-d3cc8ce0e1b2" ma:anchorId="00000000-0000-0000-0000-000000000000" ma:open="false" ma:isKeyword="false">
      <xsd:complexType>
        <xsd:sequence>
          <xsd:element ref="pc:Terms" minOccurs="0" maxOccurs="1"/>
        </xsd:sequence>
      </xsd:complexType>
    </xsd:element>
    <xsd:element name="TaxKeywordTaxHTField" ma:index="16" nillable="true" ma:taxonomy="true" ma:internalName="TaxKeywordTaxHTField" ma:taxonomyFieldName="TaxKeyword" ma:displayName="Enterprise Keywords" ma:readOnly="false" ma:fieldId="{23f27201-bee3-471e-b2e7-b64fd8b7ca38}" ma:taxonomyMulti="true" ma:sspId="e3fab070-f8e4-426a-ae3e-e50b52769b74"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8B25D6-BE22-4551-9D1F-F5EA081F0B19}">
  <ds:schemaRefs>
    <ds:schemaRef ds:uri="1fed1830-073c-4f46-a811-1d9744edcfbf"/>
    <ds:schemaRef ds:uri="http://schemas.microsoft.com/office/2006/documentManagement/types"/>
    <ds:schemaRef ds:uri="http://schemas.microsoft.com/sharepoint/v3"/>
    <ds:schemaRef ds:uri="http://purl.org/dc/dcmitype/"/>
    <ds:schemaRef ds:uri="http://schemas.microsoft.com/office/2006/metadata/properties"/>
    <ds:schemaRef ds:uri="http://purl.org/dc/term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B8F7184-A0D0-43DA-8D60-F70E6273867B}">
  <ds:schemaRefs>
    <ds:schemaRef ds:uri="http://schemas.microsoft.com/sharepoint/v3/contenttype/forms"/>
  </ds:schemaRefs>
</ds:datastoreItem>
</file>

<file path=customXml/itemProps3.xml><?xml version="1.0" encoding="utf-8"?>
<ds:datastoreItem xmlns:ds="http://schemas.openxmlformats.org/officeDocument/2006/customXml" ds:itemID="{10A0B5D0-E4EF-4FCA-9D76-E4630FFB1116}">
  <ds:schemaRefs>
    <ds:schemaRef ds:uri="Microsoft.SharePoint.Taxonomy.ContentTypeSync"/>
  </ds:schemaRefs>
</ds:datastoreItem>
</file>

<file path=customXml/itemProps4.xml><?xml version="1.0" encoding="utf-8"?>
<ds:datastoreItem xmlns:ds="http://schemas.openxmlformats.org/officeDocument/2006/customXml" ds:itemID="{47CB7613-0996-4022-A826-04C5C86F86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fed1830-073c-4f46-a811-1d9744edcf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1654</TotalTime>
  <Words>189</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UoB</vt:lpstr>
      <vt:lpstr>Thinking critically about published research</vt:lpstr>
      <vt:lpstr>Outline of the session</vt:lpstr>
      <vt:lpstr>Group exercise </vt:lpstr>
      <vt:lpstr>In your opinion, what is critical thinking?</vt:lpstr>
      <vt:lpstr>Group exercise</vt:lpstr>
      <vt:lpstr>Action plan</vt:lpstr>
      <vt:lpstr>Summary and final thoughts.</vt:lpstr>
      <vt:lpstr>Contact</vt:lpstr>
    </vt:vector>
  </TitlesOfParts>
  <Company>Silicon Beach Training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UoB PowerPoint template</dc:title>
  <dc:creator>Training</dc:creator>
  <cp:keywords>presentations; template</cp:keywords>
  <cp:lastModifiedBy>John Canning</cp:lastModifiedBy>
  <cp:revision>255</cp:revision>
  <dcterms:created xsi:type="dcterms:W3CDTF">2011-05-04T11:35:16Z</dcterms:created>
  <dcterms:modified xsi:type="dcterms:W3CDTF">2014-03-26T18:26:24Z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0x0101009EEBF4EEA106574CBB2CBD1021D2AA370F00AF574B7049EF214898622274DF994F55</vt:lpwstr>
  </property>
  <property fmtid="{D5CDD505-2E9C-101B-9397-08002B2CF9AE}" pid="3" name="TaxKeyword">
    <vt:lpwstr>18;#template|e75ce27e-ab93-419b-bec5-98b134a31ce1;#19;#presentations|8ef48fb2-a05a-4596-8173-2e75d9fe8985</vt:lpwstr>
  </property>
  <property fmtid="{D5CDD505-2E9C-101B-9397-08002B2CF9AE}" pid="4" name="Topic">
    <vt:lpwstr>15;#Publications|c24bc4e0-1ee4-48c2-a4b2-f7ded5532012;#12;#Editorial|9e8642d6-f944-42a4-976f-8e11e84cccb3</vt:lpwstr>
  </property>
  <property fmtid="{D5CDD505-2E9C-101B-9397-08002B2CF9AE}" pid="5" name="Department Owner">
    <vt:lpwstr>1;#Marketing and Communications|b69d9f54-570b-4d73-aa14-4a84065fa0f2</vt:lpwstr>
  </property>
</Properties>
</file>