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46A578-AE8B-482A-BD91-3E1AE9484C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31829D1-C482-443A-8909-776FE134350E}">
      <dgm:prSet/>
      <dgm:spPr>
        <a:solidFill>
          <a:srgbClr val="772A53"/>
        </a:solidFill>
      </dgm:spPr>
      <dgm:t>
        <a:bodyPr/>
        <a:lstStyle/>
        <a:p>
          <a:r>
            <a:rPr lang="en-GB" dirty="0" smtClean="0"/>
            <a:t>1. Perceptions of self and other</a:t>
          </a:r>
        </a:p>
        <a:p>
          <a:r>
            <a:rPr lang="en-GB" dirty="0" smtClean="0"/>
            <a:t>2. Anti-discrimination study circle</a:t>
          </a:r>
        </a:p>
        <a:p>
          <a:r>
            <a:rPr lang="en-GB" dirty="0" smtClean="0"/>
            <a:t>3. Exploring narrative in intercultural mobility contexts</a:t>
          </a:r>
        </a:p>
        <a:p>
          <a:r>
            <a:rPr lang="en-GB" dirty="0" smtClean="0"/>
            <a:t>4. Meeting others abroad</a:t>
          </a:r>
          <a:endParaRPr lang="en-GB" dirty="0"/>
        </a:p>
      </dgm:t>
    </dgm:pt>
    <dgm:pt modelId="{5BCC22DA-273B-4EEB-A52A-CC5ACC5472C6}" type="parTrans" cxnId="{B8A0041F-89CE-4C3B-84E3-C400408F1186}">
      <dgm:prSet/>
      <dgm:spPr/>
      <dgm:t>
        <a:bodyPr/>
        <a:lstStyle/>
        <a:p>
          <a:endParaRPr lang="en-GB"/>
        </a:p>
      </dgm:t>
    </dgm:pt>
    <dgm:pt modelId="{DBAEF65C-FB23-47E6-802D-E7319BAAF5DA}" type="sibTrans" cxnId="{B8A0041F-89CE-4C3B-84E3-C400408F1186}">
      <dgm:prSet/>
      <dgm:spPr>
        <a:solidFill>
          <a:srgbClr val="FC7D23">
            <a:alpha val="90000"/>
          </a:srgbClr>
        </a:solidFill>
      </dgm:spPr>
      <dgm:t>
        <a:bodyPr/>
        <a:lstStyle/>
        <a:p>
          <a:endParaRPr lang="en-GB"/>
        </a:p>
      </dgm:t>
    </dgm:pt>
    <dgm:pt modelId="{AC673902-2781-4C55-A10A-B3BB15EC9B41}">
      <dgm:prSet/>
      <dgm:spPr>
        <a:solidFill>
          <a:srgbClr val="BD0A41"/>
        </a:solidFill>
      </dgm:spPr>
      <dgm:t>
        <a:bodyPr/>
        <a:lstStyle/>
        <a:p>
          <a:r>
            <a:rPr lang="en-GB" dirty="0" smtClean="0"/>
            <a:t>5. Intercultural geography</a:t>
          </a:r>
        </a:p>
        <a:p>
          <a:r>
            <a:rPr lang="en-GB" dirty="0" smtClean="0"/>
            <a:t>6. Experiencing </a:t>
          </a:r>
          <a:r>
            <a:rPr lang="en-GB" dirty="0" err="1" smtClean="0"/>
            <a:t>interculturality</a:t>
          </a:r>
          <a:r>
            <a:rPr lang="en-GB" dirty="0" smtClean="0"/>
            <a:t> through volunteering</a:t>
          </a:r>
        </a:p>
        <a:p>
          <a:r>
            <a:rPr lang="en-GB" dirty="0" smtClean="0"/>
            <a:t>7. 24h Erasmus life</a:t>
          </a:r>
        </a:p>
      </dgm:t>
    </dgm:pt>
    <dgm:pt modelId="{A4FD3449-2DE9-4DE8-B499-B1229734B8CB}" type="parTrans" cxnId="{46790B04-99BA-4178-B1C7-7BE764F05502}">
      <dgm:prSet/>
      <dgm:spPr/>
      <dgm:t>
        <a:bodyPr/>
        <a:lstStyle/>
        <a:p>
          <a:endParaRPr lang="en-GB"/>
        </a:p>
      </dgm:t>
    </dgm:pt>
    <dgm:pt modelId="{C73F83F0-852B-49C9-AAF3-A48B14DE66A0}" type="sibTrans" cxnId="{46790B04-99BA-4178-B1C7-7BE764F05502}">
      <dgm:prSet/>
      <dgm:spPr>
        <a:solidFill>
          <a:srgbClr val="FC7D23">
            <a:alpha val="90000"/>
          </a:srgbClr>
        </a:solidFill>
      </dgm:spPr>
      <dgm:t>
        <a:bodyPr/>
        <a:lstStyle/>
        <a:p>
          <a:endParaRPr lang="en-GB"/>
        </a:p>
      </dgm:t>
    </dgm:pt>
    <dgm:pt modelId="{138BB076-912B-4775-B30E-C8E7AD0ABC27}">
      <dgm:prSet/>
      <dgm:spPr>
        <a:solidFill>
          <a:srgbClr val="FA3C08"/>
        </a:solidFill>
      </dgm:spPr>
      <dgm:t>
        <a:bodyPr/>
        <a:lstStyle/>
        <a:p>
          <a:r>
            <a:rPr lang="en-GB" i="0" dirty="0" smtClean="0"/>
            <a:t>8. One, two, many… Erasmus experiences</a:t>
          </a:r>
        </a:p>
        <a:p>
          <a:r>
            <a:rPr lang="en-GB" i="0" dirty="0" smtClean="0"/>
            <a:t>9. Bringing </a:t>
          </a:r>
          <a:r>
            <a:rPr lang="en-GB" i="0" dirty="0" err="1" smtClean="0"/>
            <a:t>interculturality</a:t>
          </a:r>
          <a:r>
            <a:rPr lang="en-GB" i="0" dirty="0" smtClean="0"/>
            <a:t> back home</a:t>
          </a:r>
        </a:p>
        <a:p>
          <a:r>
            <a:rPr lang="en-GB" i="0" dirty="0" smtClean="0"/>
            <a:t>10. </a:t>
          </a:r>
          <a:r>
            <a:rPr lang="en-GB" i="0" smtClean="0"/>
            <a:t>Mobility beyond </a:t>
          </a:r>
          <a:r>
            <a:rPr lang="en-GB" i="0" dirty="0" smtClean="0"/>
            <a:t>the Academy</a:t>
          </a:r>
          <a:endParaRPr lang="en-GB" i="0" dirty="0"/>
        </a:p>
      </dgm:t>
    </dgm:pt>
    <dgm:pt modelId="{816FCCEB-EC96-4879-8F60-5109DF01FBB1}" type="parTrans" cxnId="{50720E9C-DF5D-4E61-9941-20E53372D8E0}">
      <dgm:prSet/>
      <dgm:spPr/>
      <dgm:t>
        <a:bodyPr/>
        <a:lstStyle/>
        <a:p>
          <a:endParaRPr lang="en-GB"/>
        </a:p>
      </dgm:t>
    </dgm:pt>
    <dgm:pt modelId="{C5184B23-CCAF-446F-9689-B28B08EB6A2D}" type="sibTrans" cxnId="{50720E9C-DF5D-4E61-9941-20E53372D8E0}">
      <dgm:prSet/>
      <dgm:spPr/>
      <dgm:t>
        <a:bodyPr/>
        <a:lstStyle/>
        <a:p>
          <a:endParaRPr lang="en-GB"/>
        </a:p>
      </dgm:t>
    </dgm:pt>
    <dgm:pt modelId="{E85399D2-9BF0-4DF3-AADE-F9A476762B34}" type="pres">
      <dgm:prSet presAssocID="{F346A578-AE8B-482A-BD91-3E1AE9484C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BDEF81D-6FEC-4D9C-8EEC-65A2A9EAE32C}" type="pres">
      <dgm:prSet presAssocID="{F346A578-AE8B-482A-BD91-3E1AE9484C13}" presName="dummyMaxCanvas" presStyleCnt="0">
        <dgm:presLayoutVars/>
      </dgm:prSet>
      <dgm:spPr/>
    </dgm:pt>
    <dgm:pt modelId="{EAC6F8CE-90EF-4FCD-932F-42E929250C50}" type="pres">
      <dgm:prSet presAssocID="{F346A578-AE8B-482A-BD91-3E1AE9484C13}" presName="ThreeNodes_1" presStyleLbl="node1" presStyleIdx="0" presStyleCnt="3" custScaleY="1173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E80CC0-EC56-41EB-9569-BC2D9BF9CBD3}" type="pres">
      <dgm:prSet presAssocID="{F346A578-AE8B-482A-BD91-3E1AE9484C13}" presName="ThreeNodes_2" presStyleLbl="node1" presStyleIdx="1" presStyleCnt="3" custScaleY="1197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08C156-22B7-42CD-8ADB-36DB42922E2E}" type="pres">
      <dgm:prSet presAssocID="{F346A578-AE8B-482A-BD91-3E1AE9484C13}" presName="ThreeNodes_3" presStyleLbl="node1" presStyleIdx="2" presStyleCnt="3" custScaleY="1195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9CB16C-B969-4A9F-98DA-75EB33E3C5FD}" type="pres">
      <dgm:prSet presAssocID="{F346A578-AE8B-482A-BD91-3E1AE9484C1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A31652-72F3-4473-9CB7-8458B59874B3}" type="pres">
      <dgm:prSet presAssocID="{F346A578-AE8B-482A-BD91-3E1AE9484C1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6364BC-0835-4F3E-986A-06D1A78799FA}" type="pres">
      <dgm:prSet presAssocID="{F346A578-AE8B-482A-BD91-3E1AE9484C1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3D97E4-8B26-4897-9230-74524D6887AE}" type="pres">
      <dgm:prSet presAssocID="{F346A578-AE8B-482A-BD91-3E1AE9484C1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0B2D01-C5E1-4EA7-A4DA-F09DE02CCD06}" type="pres">
      <dgm:prSet presAssocID="{F346A578-AE8B-482A-BD91-3E1AE9484C1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F685CDD-7E64-D948-9AA9-D38E976FC85A}" type="presOf" srcId="{031829D1-C482-443A-8909-776FE134350E}" destId="{EAC6F8CE-90EF-4FCD-932F-42E929250C50}" srcOrd="0" destOrd="0" presId="urn:microsoft.com/office/officeart/2005/8/layout/vProcess5"/>
    <dgm:cxn modelId="{50B1907C-F74C-104E-9A75-79AB2282052A}" type="presOf" srcId="{138BB076-912B-4775-B30E-C8E7AD0ABC27}" destId="{3808C156-22B7-42CD-8ADB-36DB42922E2E}" srcOrd="0" destOrd="0" presId="urn:microsoft.com/office/officeart/2005/8/layout/vProcess5"/>
    <dgm:cxn modelId="{B8A0041F-89CE-4C3B-84E3-C400408F1186}" srcId="{F346A578-AE8B-482A-BD91-3E1AE9484C13}" destId="{031829D1-C482-443A-8909-776FE134350E}" srcOrd="0" destOrd="0" parTransId="{5BCC22DA-273B-4EEB-A52A-CC5ACC5472C6}" sibTransId="{DBAEF65C-FB23-47E6-802D-E7319BAAF5DA}"/>
    <dgm:cxn modelId="{17AB7EC2-21E5-C64C-A600-BC82385B17DE}" type="presOf" srcId="{DBAEF65C-FB23-47E6-802D-E7319BAAF5DA}" destId="{6D9CB16C-B969-4A9F-98DA-75EB33E3C5FD}" srcOrd="0" destOrd="0" presId="urn:microsoft.com/office/officeart/2005/8/layout/vProcess5"/>
    <dgm:cxn modelId="{72430703-3D74-1F41-AF6E-2A2385046AF0}" type="presOf" srcId="{AC673902-2781-4C55-A10A-B3BB15EC9B41}" destId="{953D97E4-8B26-4897-9230-74524D6887AE}" srcOrd="1" destOrd="0" presId="urn:microsoft.com/office/officeart/2005/8/layout/vProcess5"/>
    <dgm:cxn modelId="{59010002-59BF-6A4C-9206-D162E73B8E2D}" type="presOf" srcId="{138BB076-912B-4775-B30E-C8E7AD0ABC27}" destId="{210B2D01-C5E1-4EA7-A4DA-F09DE02CCD06}" srcOrd="1" destOrd="0" presId="urn:microsoft.com/office/officeart/2005/8/layout/vProcess5"/>
    <dgm:cxn modelId="{4A4DA391-EE24-EC41-AC76-5D9A57B6A7FB}" type="presOf" srcId="{C73F83F0-852B-49C9-AAF3-A48B14DE66A0}" destId="{AFA31652-72F3-4473-9CB7-8458B59874B3}" srcOrd="0" destOrd="0" presId="urn:microsoft.com/office/officeart/2005/8/layout/vProcess5"/>
    <dgm:cxn modelId="{8D6D9DD1-CCD2-3746-91C9-E345C2DA3C78}" type="presOf" srcId="{031829D1-C482-443A-8909-776FE134350E}" destId="{5A6364BC-0835-4F3E-986A-06D1A78799FA}" srcOrd="1" destOrd="0" presId="urn:microsoft.com/office/officeart/2005/8/layout/vProcess5"/>
    <dgm:cxn modelId="{50720E9C-DF5D-4E61-9941-20E53372D8E0}" srcId="{F346A578-AE8B-482A-BD91-3E1AE9484C13}" destId="{138BB076-912B-4775-B30E-C8E7AD0ABC27}" srcOrd="2" destOrd="0" parTransId="{816FCCEB-EC96-4879-8F60-5109DF01FBB1}" sibTransId="{C5184B23-CCAF-446F-9689-B28B08EB6A2D}"/>
    <dgm:cxn modelId="{908D3FF7-70C6-524F-8B45-74DB6CBE7016}" type="presOf" srcId="{AC673902-2781-4C55-A10A-B3BB15EC9B41}" destId="{40E80CC0-EC56-41EB-9569-BC2D9BF9CBD3}" srcOrd="0" destOrd="0" presId="urn:microsoft.com/office/officeart/2005/8/layout/vProcess5"/>
    <dgm:cxn modelId="{46790B04-99BA-4178-B1C7-7BE764F05502}" srcId="{F346A578-AE8B-482A-BD91-3E1AE9484C13}" destId="{AC673902-2781-4C55-A10A-B3BB15EC9B41}" srcOrd="1" destOrd="0" parTransId="{A4FD3449-2DE9-4DE8-B499-B1229734B8CB}" sibTransId="{C73F83F0-852B-49C9-AAF3-A48B14DE66A0}"/>
    <dgm:cxn modelId="{6E97F624-4891-514C-8C52-7325765B5206}" type="presOf" srcId="{F346A578-AE8B-482A-BD91-3E1AE9484C13}" destId="{E85399D2-9BF0-4DF3-AADE-F9A476762B34}" srcOrd="0" destOrd="0" presId="urn:microsoft.com/office/officeart/2005/8/layout/vProcess5"/>
    <dgm:cxn modelId="{1708C0EF-188E-044F-8618-10DEA467B50E}" type="presParOf" srcId="{E85399D2-9BF0-4DF3-AADE-F9A476762B34}" destId="{3BDEF81D-6FEC-4D9C-8EEC-65A2A9EAE32C}" srcOrd="0" destOrd="0" presId="urn:microsoft.com/office/officeart/2005/8/layout/vProcess5"/>
    <dgm:cxn modelId="{5C949573-5992-CA42-83C2-C16BBFC09833}" type="presParOf" srcId="{E85399D2-9BF0-4DF3-AADE-F9A476762B34}" destId="{EAC6F8CE-90EF-4FCD-932F-42E929250C50}" srcOrd="1" destOrd="0" presId="urn:microsoft.com/office/officeart/2005/8/layout/vProcess5"/>
    <dgm:cxn modelId="{A92BF246-6D4A-D442-BDCE-5BBA9C410E25}" type="presParOf" srcId="{E85399D2-9BF0-4DF3-AADE-F9A476762B34}" destId="{40E80CC0-EC56-41EB-9569-BC2D9BF9CBD3}" srcOrd="2" destOrd="0" presId="urn:microsoft.com/office/officeart/2005/8/layout/vProcess5"/>
    <dgm:cxn modelId="{37792314-F715-BD42-8245-9F3B40A155C5}" type="presParOf" srcId="{E85399D2-9BF0-4DF3-AADE-F9A476762B34}" destId="{3808C156-22B7-42CD-8ADB-36DB42922E2E}" srcOrd="3" destOrd="0" presId="urn:microsoft.com/office/officeart/2005/8/layout/vProcess5"/>
    <dgm:cxn modelId="{6096319D-EB15-8D44-AFA1-D763957416AC}" type="presParOf" srcId="{E85399D2-9BF0-4DF3-AADE-F9A476762B34}" destId="{6D9CB16C-B969-4A9F-98DA-75EB33E3C5FD}" srcOrd="4" destOrd="0" presId="urn:microsoft.com/office/officeart/2005/8/layout/vProcess5"/>
    <dgm:cxn modelId="{B0750A22-A0A2-4E41-9472-5A0F86C9892F}" type="presParOf" srcId="{E85399D2-9BF0-4DF3-AADE-F9A476762B34}" destId="{AFA31652-72F3-4473-9CB7-8458B59874B3}" srcOrd="5" destOrd="0" presId="urn:microsoft.com/office/officeart/2005/8/layout/vProcess5"/>
    <dgm:cxn modelId="{DB96D65F-568B-634F-AB40-22F470C3CC10}" type="presParOf" srcId="{E85399D2-9BF0-4DF3-AADE-F9A476762B34}" destId="{5A6364BC-0835-4F3E-986A-06D1A78799FA}" srcOrd="6" destOrd="0" presId="urn:microsoft.com/office/officeart/2005/8/layout/vProcess5"/>
    <dgm:cxn modelId="{ECC200FD-E058-B14C-A4E7-F2CAFF26D785}" type="presParOf" srcId="{E85399D2-9BF0-4DF3-AADE-F9A476762B34}" destId="{953D97E4-8B26-4897-9230-74524D6887AE}" srcOrd="7" destOrd="0" presId="urn:microsoft.com/office/officeart/2005/8/layout/vProcess5"/>
    <dgm:cxn modelId="{B07010D2-12D6-F44E-BD1F-79C9AB14E101}" type="presParOf" srcId="{E85399D2-9BF0-4DF3-AADE-F9A476762B34}" destId="{210B2D01-C5E1-4EA7-A4DA-F09DE02CCD0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6F8CE-90EF-4FCD-932F-42E929250C50}">
      <dsp:nvSpPr>
        <dsp:cNvPr id="0" name=""/>
        <dsp:cNvSpPr/>
      </dsp:nvSpPr>
      <dsp:spPr>
        <a:xfrm>
          <a:off x="0" y="-131790"/>
          <a:ext cx="6995160" cy="1677919"/>
        </a:xfrm>
        <a:prstGeom prst="roundRect">
          <a:avLst>
            <a:gd name="adj" fmla="val 10000"/>
          </a:avLst>
        </a:prstGeom>
        <a:solidFill>
          <a:srgbClr val="772A5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1. Perceptions of self and other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2. Anti-discrimination study circle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3. Exploring narrative in intercultural mobility contexts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4. Meeting others abroad</a:t>
          </a:r>
          <a:endParaRPr lang="en-GB" sz="1800" kern="1200" dirty="0"/>
        </a:p>
      </dsp:txBody>
      <dsp:txXfrm>
        <a:off x="49145" y="-82645"/>
        <a:ext cx="5437143" cy="1579629"/>
      </dsp:txXfrm>
    </dsp:sp>
    <dsp:sp modelId="{40E80CC0-EC56-41EB-9569-BC2D9BF9CBD3}">
      <dsp:nvSpPr>
        <dsp:cNvPr id="0" name=""/>
        <dsp:cNvSpPr/>
      </dsp:nvSpPr>
      <dsp:spPr>
        <a:xfrm>
          <a:off x="617219" y="1519576"/>
          <a:ext cx="6995160" cy="1712793"/>
        </a:xfrm>
        <a:prstGeom prst="roundRect">
          <a:avLst>
            <a:gd name="adj" fmla="val 10000"/>
          </a:avLst>
        </a:prstGeom>
        <a:solidFill>
          <a:srgbClr val="BD0A4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5. Intercultural geography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6. Experiencing </a:t>
          </a:r>
          <a:r>
            <a:rPr lang="en-GB" sz="1800" kern="1200" dirty="0" err="1" smtClean="0"/>
            <a:t>interculturality</a:t>
          </a:r>
          <a:r>
            <a:rPr lang="en-GB" sz="1800" kern="1200" dirty="0" smtClean="0"/>
            <a:t> through volunteering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7. 24h Erasmus life</a:t>
          </a:r>
        </a:p>
      </dsp:txBody>
      <dsp:txXfrm>
        <a:off x="667385" y="1569742"/>
        <a:ext cx="5347846" cy="1612461"/>
      </dsp:txXfrm>
    </dsp:sp>
    <dsp:sp modelId="{3808C156-22B7-42CD-8ADB-36DB42922E2E}">
      <dsp:nvSpPr>
        <dsp:cNvPr id="0" name=""/>
        <dsp:cNvSpPr/>
      </dsp:nvSpPr>
      <dsp:spPr>
        <a:xfrm>
          <a:off x="1234439" y="3189753"/>
          <a:ext cx="6995160" cy="1710046"/>
        </a:xfrm>
        <a:prstGeom prst="roundRect">
          <a:avLst>
            <a:gd name="adj" fmla="val 10000"/>
          </a:avLst>
        </a:prstGeom>
        <a:solidFill>
          <a:srgbClr val="FA3C0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/>
            <a:t>8. One, two, many… Erasmus experiences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/>
            <a:t>9. Bringing </a:t>
          </a:r>
          <a:r>
            <a:rPr lang="en-GB" sz="1800" i="0" kern="1200" dirty="0" err="1" smtClean="0"/>
            <a:t>interculturality</a:t>
          </a:r>
          <a:r>
            <a:rPr lang="en-GB" sz="1800" i="0" kern="1200" dirty="0" smtClean="0"/>
            <a:t> back home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dirty="0" smtClean="0"/>
            <a:t>10. </a:t>
          </a:r>
          <a:r>
            <a:rPr lang="en-GB" sz="1800" i="0" kern="1200" smtClean="0"/>
            <a:t>Mobility beyond </a:t>
          </a:r>
          <a:r>
            <a:rPr lang="en-GB" sz="1800" i="0" kern="1200" dirty="0" smtClean="0"/>
            <a:t>the Academy</a:t>
          </a:r>
          <a:endParaRPr lang="en-GB" sz="1800" i="0" kern="1200" dirty="0"/>
        </a:p>
      </dsp:txBody>
      <dsp:txXfrm>
        <a:off x="1284525" y="3239839"/>
        <a:ext cx="5348006" cy="1609874"/>
      </dsp:txXfrm>
    </dsp:sp>
    <dsp:sp modelId="{6D9CB16C-B969-4A9F-98DA-75EB33E3C5FD}">
      <dsp:nvSpPr>
        <dsp:cNvPr id="0" name=""/>
        <dsp:cNvSpPr/>
      </dsp:nvSpPr>
      <dsp:spPr>
        <a:xfrm>
          <a:off x="6065398" y="1076690"/>
          <a:ext cx="929761" cy="929761"/>
        </a:xfrm>
        <a:prstGeom prst="downArrow">
          <a:avLst>
            <a:gd name="adj1" fmla="val 55000"/>
            <a:gd name="adj2" fmla="val 45000"/>
          </a:avLst>
        </a:prstGeom>
        <a:solidFill>
          <a:srgbClr val="FC7D23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6274594" y="1076690"/>
        <a:ext cx="511369" cy="699645"/>
      </dsp:txXfrm>
    </dsp:sp>
    <dsp:sp modelId="{AFA31652-72F3-4473-9CB7-8458B59874B3}">
      <dsp:nvSpPr>
        <dsp:cNvPr id="0" name=""/>
        <dsp:cNvSpPr/>
      </dsp:nvSpPr>
      <dsp:spPr>
        <a:xfrm>
          <a:off x="6682618" y="2735958"/>
          <a:ext cx="929761" cy="929761"/>
        </a:xfrm>
        <a:prstGeom prst="downArrow">
          <a:avLst>
            <a:gd name="adj1" fmla="val 55000"/>
            <a:gd name="adj2" fmla="val 45000"/>
          </a:avLst>
        </a:prstGeom>
        <a:solidFill>
          <a:srgbClr val="FC7D23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6891814" y="2735958"/>
        <a:ext cx="511369" cy="699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49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59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4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75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59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71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91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35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77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8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0F31D-9961-084E-9B42-062DD27A9CAB}" type="datetimeFigureOut">
              <a:rPr lang="it-IT" smtClean="0"/>
              <a:t>24/09/15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F6A47-E2E4-1C42-9BC2-F5E66AF2B43D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25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229600" cy="1143000"/>
          </a:xfrm>
        </p:spPr>
        <p:txBody>
          <a:bodyPr/>
          <a:lstStyle/>
          <a:p>
            <a:r>
              <a:rPr lang="en-GB" b="1">
                <a:latin typeface="Calibri" charset="0"/>
              </a:rPr>
              <a:t>Teaching package: 10 activities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283169"/>
          <a:ext cx="8229600" cy="4768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504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Macintosh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Teaching package: 10 activities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package: 10 activities</dc:title>
  <dc:creator>Ana Beaven</dc:creator>
  <cp:lastModifiedBy>Ana Beaven</cp:lastModifiedBy>
  <cp:revision>1</cp:revision>
  <dcterms:created xsi:type="dcterms:W3CDTF">2015-09-24T12:36:51Z</dcterms:created>
  <dcterms:modified xsi:type="dcterms:W3CDTF">2015-09-24T12:38:41Z</dcterms:modified>
</cp:coreProperties>
</file>