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4.xml" ContentType="application/vnd.openxmlformats-officedocument.drawingml.diagramLayout+xml"/>
  <Override PartName="/ppt/diagrams/layout5.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data5.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Override PartName="/ppt/diagrams/quickStyle5.xml" ContentType="application/vnd.openxmlformats-officedocument.drawingml.diagramStyl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65" r:id="rId3"/>
    <p:sldId id="284" r:id="rId4"/>
    <p:sldId id="277" r:id="rId5"/>
    <p:sldId id="262" r:id="rId6"/>
    <p:sldId id="257" r:id="rId7"/>
    <p:sldId id="279" r:id="rId8"/>
    <p:sldId id="280" r:id="rId9"/>
    <p:sldId id="269" r:id="rId10"/>
    <p:sldId id="282" r:id="rId11"/>
    <p:sldId id="274" r:id="rId12"/>
    <p:sldId id="283" r:id="rId13"/>
    <p:sldId id="271" r:id="rId14"/>
    <p:sldId id="264" r:id="rId15"/>
    <p:sldId id="285" r:id="rId16"/>
    <p:sldId id="266" r:id="rId17"/>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60" autoAdjust="0"/>
  </p:normalViewPr>
  <p:slideViewPr>
    <p:cSldViewPr>
      <p:cViewPr>
        <p:scale>
          <a:sx n="75" d="100"/>
          <a:sy n="75" d="100"/>
        </p:scale>
        <p:origin x="-1020" y="-720"/>
      </p:cViewPr>
      <p:guideLst>
        <p:guide orient="horz" pos="2160"/>
        <p:guide pos="2880"/>
      </p:guideLst>
    </p:cSldViewPr>
  </p:slideViewPr>
  <p:outlineViewPr>
    <p:cViewPr>
      <p:scale>
        <a:sx n="33" d="100"/>
        <a:sy n="33" d="100"/>
      </p:scale>
      <p:origin x="6"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BB7A5BB-FB23-4A91-8D19-29AE77D5067B}" type="doc">
      <dgm:prSet loTypeId="urn:microsoft.com/office/officeart/2005/8/layout/orgChart1" loCatId="hierarchy" qsTypeId="urn:microsoft.com/office/officeart/2005/8/quickstyle/3d2" qsCatId="3D" csTypeId="urn:microsoft.com/office/officeart/2005/8/colors/colorful3" csCatId="colorful" phldr="1"/>
      <dgm:spPr/>
      <dgm:t>
        <a:bodyPr/>
        <a:lstStyle/>
        <a:p>
          <a:endParaRPr lang="en-GB"/>
        </a:p>
      </dgm:t>
    </dgm:pt>
    <dgm:pt modelId="{3F13E706-8D5C-4EFF-A274-799E4052FFB1}">
      <dgm:prSet phldrT="[Text]" custT="1"/>
      <dgm:spPr/>
      <dgm:t>
        <a:bodyPr/>
        <a:lstStyle/>
        <a:p>
          <a:r>
            <a:rPr lang="en-GB" sz="2000" b="1" dirty="0" smtClean="0">
              <a:latin typeface="Arial" pitchFamily="34" charset="0"/>
              <a:cs typeface="Arial" pitchFamily="34" charset="0"/>
            </a:rPr>
            <a:t>Student enquiry, research, investigation, projects</a:t>
          </a:r>
          <a:endParaRPr lang="en-GB" sz="2000" b="1" dirty="0">
            <a:latin typeface="Arial" pitchFamily="34" charset="0"/>
            <a:cs typeface="Arial" pitchFamily="34" charset="0"/>
          </a:endParaRPr>
        </a:p>
      </dgm:t>
    </dgm:pt>
    <dgm:pt modelId="{8FBD67A4-08E5-47C8-8EC6-D56D6FBCE88D}" type="parTrans" cxnId="{AFAF8795-ECCE-4098-AF1B-A31AA6C20BBD}">
      <dgm:prSet/>
      <dgm:spPr/>
      <dgm:t>
        <a:bodyPr/>
        <a:lstStyle/>
        <a:p>
          <a:endParaRPr lang="en-GB"/>
        </a:p>
      </dgm:t>
    </dgm:pt>
    <dgm:pt modelId="{E7FF4372-8D37-4253-9380-A04FA6C0E175}" type="sibTrans" cxnId="{AFAF8795-ECCE-4098-AF1B-A31AA6C20BBD}">
      <dgm:prSet/>
      <dgm:spPr/>
      <dgm:t>
        <a:bodyPr/>
        <a:lstStyle/>
        <a:p>
          <a:endParaRPr lang="en-GB"/>
        </a:p>
      </dgm:t>
    </dgm:pt>
    <dgm:pt modelId="{9B6540DC-2376-4A04-BDC6-84949515F347}" type="asst">
      <dgm:prSet phldrT="[Text]" custT="1"/>
      <dgm:spPr/>
      <dgm:t>
        <a:bodyPr/>
        <a:lstStyle/>
        <a:p>
          <a:pPr algn="l"/>
          <a:r>
            <a:rPr lang="en-GB" sz="1800" b="1" dirty="0" smtClean="0">
              <a:latin typeface="Arial" pitchFamily="34" charset="0"/>
              <a:cs typeface="Arial" pitchFamily="34" charset="0"/>
            </a:rPr>
            <a:t>Questions, methods and processes developed by students</a:t>
          </a:r>
        </a:p>
      </dgm:t>
    </dgm:pt>
    <dgm:pt modelId="{D1650DD2-DBC5-4DE3-9F6E-D468561CA2B2}" type="parTrans" cxnId="{7369C3DD-A938-432F-8A7B-CB12A4B336B2}">
      <dgm:prSet/>
      <dgm:spPr/>
      <dgm:t>
        <a:bodyPr/>
        <a:lstStyle/>
        <a:p>
          <a:endParaRPr lang="en-GB"/>
        </a:p>
      </dgm:t>
    </dgm:pt>
    <dgm:pt modelId="{0A905551-BBD3-4D0B-BD33-7A06542F15D2}" type="sibTrans" cxnId="{7369C3DD-A938-432F-8A7B-CB12A4B336B2}">
      <dgm:prSet/>
      <dgm:spPr/>
      <dgm:t>
        <a:bodyPr/>
        <a:lstStyle/>
        <a:p>
          <a:endParaRPr lang="en-GB"/>
        </a:p>
      </dgm:t>
    </dgm:pt>
    <dgm:pt modelId="{709539F8-FEB9-4842-82F8-A214426889A8}">
      <dgm:prSet phldrT="[Text]" custT="1"/>
      <dgm:spPr/>
      <dgm:t>
        <a:bodyPr/>
        <a:lstStyle/>
        <a:p>
          <a:r>
            <a:rPr lang="en-GB" sz="2000" b="1" dirty="0" smtClean="0">
              <a:latin typeface="Arial" pitchFamily="34" charset="0"/>
              <a:cs typeface="Arial" pitchFamily="34" charset="0"/>
            </a:rPr>
            <a:t>Instructional organisation and support</a:t>
          </a:r>
          <a:endParaRPr lang="en-GB" sz="2000" b="1" dirty="0">
            <a:latin typeface="Arial" pitchFamily="34" charset="0"/>
            <a:cs typeface="Arial" pitchFamily="34" charset="0"/>
          </a:endParaRPr>
        </a:p>
      </dgm:t>
    </dgm:pt>
    <dgm:pt modelId="{FCB6AE46-86A3-4FA3-B488-0F38762D0050}" type="parTrans" cxnId="{11854D8D-D6E8-4684-9800-BB78C9E84686}">
      <dgm:prSet/>
      <dgm:spPr/>
      <dgm:t>
        <a:bodyPr/>
        <a:lstStyle/>
        <a:p>
          <a:endParaRPr lang="en-GB"/>
        </a:p>
      </dgm:t>
    </dgm:pt>
    <dgm:pt modelId="{7488F58D-CE24-4B99-8F4F-75C5B1BD7F37}" type="sibTrans" cxnId="{11854D8D-D6E8-4684-9800-BB78C9E84686}">
      <dgm:prSet/>
      <dgm:spPr/>
      <dgm:t>
        <a:bodyPr/>
        <a:lstStyle/>
        <a:p>
          <a:endParaRPr lang="en-GB"/>
        </a:p>
      </dgm:t>
    </dgm:pt>
    <dgm:pt modelId="{968B35C3-9FE5-4E25-A496-0FFD87758F98}">
      <dgm:prSet phldrT="[Text]" custT="1"/>
      <dgm:spPr/>
      <dgm:t>
        <a:bodyPr/>
        <a:lstStyle/>
        <a:p>
          <a:r>
            <a:rPr lang="en-GB" sz="2000" b="1" dirty="0" smtClean="0">
              <a:latin typeface="Arial" pitchFamily="34" charset="0"/>
              <a:cs typeface="Arial" pitchFamily="34" charset="0"/>
            </a:rPr>
            <a:t>An appropriate learning environment</a:t>
          </a:r>
          <a:endParaRPr lang="en-GB" sz="2000" b="1" dirty="0">
            <a:latin typeface="Arial" pitchFamily="34" charset="0"/>
            <a:cs typeface="Arial" pitchFamily="34" charset="0"/>
          </a:endParaRPr>
        </a:p>
      </dgm:t>
    </dgm:pt>
    <dgm:pt modelId="{DF03573F-A866-4973-976F-712A7B57787D}" type="parTrans" cxnId="{64D6FC55-78BE-4AD4-8D4C-8034C661DEDC}">
      <dgm:prSet/>
      <dgm:spPr/>
      <dgm:t>
        <a:bodyPr/>
        <a:lstStyle/>
        <a:p>
          <a:endParaRPr lang="en-GB"/>
        </a:p>
      </dgm:t>
    </dgm:pt>
    <dgm:pt modelId="{825B71AB-5273-472E-9755-1609D0C6593E}" type="sibTrans" cxnId="{64D6FC55-78BE-4AD4-8D4C-8034C661DEDC}">
      <dgm:prSet/>
      <dgm:spPr/>
      <dgm:t>
        <a:bodyPr/>
        <a:lstStyle/>
        <a:p>
          <a:endParaRPr lang="en-GB"/>
        </a:p>
      </dgm:t>
    </dgm:pt>
    <dgm:pt modelId="{7C89FD6E-EA11-4BF0-8042-8173802342FE}">
      <dgm:prSet phldrT="[Text]" custT="1"/>
      <dgm:spPr/>
      <dgm:t>
        <a:bodyPr/>
        <a:lstStyle/>
        <a:p>
          <a:r>
            <a:rPr lang="en-GB" sz="2000" b="1" dirty="0" smtClean="0">
              <a:latin typeface="Arial" pitchFamily="34" charset="0"/>
              <a:cs typeface="Arial" pitchFamily="34" charset="0"/>
            </a:rPr>
            <a:t>Direction, orientation and purpose</a:t>
          </a:r>
          <a:endParaRPr lang="en-GB" sz="2000" b="1" dirty="0">
            <a:latin typeface="Arial" pitchFamily="34" charset="0"/>
            <a:cs typeface="Arial" pitchFamily="34" charset="0"/>
          </a:endParaRPr>
        </a:p>
      </dgm:t>
    </dgm:pt>
    <dgm:pt modelId="{9DB81C6B-A2D2-406A-8C2D-4E978632350F}" type="parTrans" cxnId="{E146829C-D87C-47C7-8E09-78ABA83C4A0C}">
      <dgm:prSet/>
      <dgm:spPr/>
      <dgm:t>
        <a:bodyPr/>
        <a:lstStyle/>
        <a:p>
          <a:endParaRPr lang="en-GB"/>
        </a:p>
      </dgm:t>
    </dgm:pt>
    <dgm:pt modelId="{186E7E5C-380F-415D-BE85-288104B73F3C}" type="sibTrans" cxnId="{E146829C-D87C-47C7-8E09-78ABA83C4A0C}">
      <dgm:prSet/>
      <dgm:spPr/>
      <dgm:t>
        <a:bodyPr/>
        <a:lstStyle/>
        <a:p>
          <a:endParaRPr lang="en-GB"/>
        </a:p>
      </dgm:t>
    </dgm:pt>
    <dgm:pt modelId="{05DF7EC5-6CFA-4ABE-9D0D-AE8608B6562B}" type="asst">
      <dgm:prSet custT="1"/>
      <dgm:spPr/>
      <dgm:t>
        <a:bodyPr/>
        <a:lstStyle/>
        <a:p>
          <a:pPr algn="l"/>
          <a:r>
            <a:rPr lang="en-GB" sz="1600" b="1" dirty="0" smtClean="0">
              <a:latin typeface="Arial" pitchFamily="34" charset="0"/>
              <a:cs typeface="Arial" pitchFamily="34" charset="0"/>
            </a:rPr>
            <a:t>Teachers creating momentum, suggestions, sources, correcting and clarifying </a:t>
          </a:r>
        </a:p>
      </dgm:t>
    </dgm:pt>
    <dgm:pt modelId="{FEE8B071-B381-4EE5-8C00-C1B49A049A5A}" type="sibTrans" cxnId="{76F320EE-8FAF-4DE7-B37D-B9AFA6BA7444}">
      <dgm:prSet/>
      <dgm:spPr/>
      <dgm:t>
        <a:bodyPr/>
        <a:lstStyle/>
        <a:p>
          <a:endParaRPr lang="en-GB"/>
        </a:p>
      </dgm:t>
    </dgm:pt>
    <dgm:pt modelId="{DD431837-FE5C-47EC-9BCA-CAB5306BF09E}" type="parTrans" cxnId="{76F320EE-8FAF-4DE7-B37D-B9AFA6BA7444}">
      <dgm:prSet/>
      <dgm:spPr/>
      <dgm:t>
        <a:bodyPr/>
        <a:lstStyle/>
        <a:p>
          <a:endParaRPr lang="en-GB"/>
        </a:p>
      </dgm:t>
    </dgm:pt>
    <dgm:pt modelId="{05CEC6CB-0DAB-48E3-9AED-100C29E9E1FA}" type="pres">
      <dgm:prSet presAssocID="{DBB7A5BB-FB23-4A91-8D19-29AE77D5067B}" presName="hierChild1" presStyleCnt="0">
        <dgm:presLayoutVars>
          <dgm:orgChart val="1"/>
          <dgm:chPref val="1"/>
          <dgm:dir/>
          <dgm:animOne val="branch"/>
          <dgm:animLvl val="lvl"/>
          <dgm:resizeHandles/>
        </dgm:presLayoutVars>
      </dgm:prSet>
      <dgm:spPr/>
      <dgm:t>
        <a:bodyPr/>
        <a:lstStyle/>
        <a:p>
          <a:endParaRPr lang="en-GB"/>
        </a:p>
      </dgm:t>
    </dgm:pt>
    <dgm:pt modelId="{9BD59C3F-F5E4-4448-A482-3C054B1F57E3}" type="pres">
      <dgm:prSet presAssocID="{3F13E706-8D5C-4EFF-A274-799E4052FFB1}" presName="hierRoot1" presStyleCnt="0">
        <dgm:presLayoutVars>
          <dgm:hierBranch val="init"/>
        </dgm:presLayoutVars>
      </dgm:prSet>
      <dgm:spPr/>
    </dgm:pt>
    <dgm:pt modelId="{0DE4D59A-180A-4BA8-B2F1-AD16295A4F27}" type="pres">
      <dgm:prSet presAssocID="{3F13E706-8D5C-4EFF-A274-799E4052FFB1}" presName="rootComposite1" presStyleCnt="0"/>
      <dgm:spPr/>
    </dgm:pt>
    <dgm:pt modelId="{D599E180-620B-4CCB-9E6A-8FA28091170E}" type="pres">
      <dgm:prSet presAssocID="{3F13E706-8D5C-4EFF-A274-799E4052FFB1}" presName="rootText1" presStyleLbl="node0" presStyleIdx="0" presStyleCnt="1" custScaleX="138784" custScaleY="131706">
        <dgm:presLayoutVars>
          <dgm:chPref val="3"/>
        </dgm:presLayoutVars>
      </dgm:prSet>
      <dgm:spPr/>
      <dgm:t>
        <a:bodyPr/>
        <a:lstStyle/>
        <a:p>
          <a:endParaRPr lang="en-GB"/>
        </a:p>
      </dgm:t>
    </dgm:pt>
    <dgm:pt modelId="{C06E923B-94E2-4237-872F-B48E09A7A8CA}" type="pres">
      <dgm:prSet presAssocID="{3F13E706-8D5C-4EFF-A274-799E4052FFB1}" presName="rootConnector1" presStyleLbl="node1" presStyleIdx="0" presStyleCnt="0"/>
      <dgm:spPr/>
      <dgm:t>
        <a:bodyPr/>
        <a:lstStyle/>
        <a:p>
          <a:endParaRPr lang="en-GB"/>
        </a:p>
      </dgm:t>
    </dgm:pt>
    <dgm:pt modelId="{E40F5E9C-49B3-4A34-BDC0-A9A806965C65}" type="pres">
      <dgm:prSet presAssocID="{3F13E706-8D5C-4EFF-A274-799E4052FFB1}" presName="hierChild2" presStyleCnt="0"/>
      <dgm:spPr/>
    </dgm:pt>
    <dgm:pt modelId="{9D194EBB-0E75-438C-A427-2F35748B31E0}" type="pres">
      <dgm:prSet presAssocID="{FCB6AE46-86A3-4FA3-B488-0F38762D0050}" presName="Name37" presStyleLbl="parChTrans1D2" presStyleIdx="0" presStyleCnt="5"/>
      <dgm:spPr/>
      <dgm:t>
        <a:bodyPr/>
        <a:lstStyle/>
        <a:p>
          <a:endParaRPr lang="en-GB"/>
        </a:p>
      </dgm:t>
    </dgm:pt>
    <dgm:pt modelId="{CA8C8D2D-875F-4CC8-98BF-9BB014CC8C77}" type="pres">
      <dgm:prSet presAssocID="{709539F8-FEB9-4842-82F8-A214426889A8}" presName="hierRoot2" presStyleCnt="0">
        <dgm:presLayoutVars>
          <dgm:hierBranch val="init"/>
        </dgm:presLayoutVars>
      </dgm:prSet>
      <dgm:spPr/>
    </dgm:pt>
    <dgm:pt modelId="{10561835-CCC5-43D6-82C8-D77183B8D8D6}" type="pres">
      <dgm:prSet presAssocID="{709539F8-FEB9-4842-82F8-A214426889A8}" presName="rootComposite" presStyleCnt="0"/>
      <dgm:spPr/>
    </dgm:pt>
    <dgm:pt modelId="{6C32EA3E-9423-409D-BF83-11EEA39DBC74}" type="pres">
      <dgm:prSet presAssocID="{709539F8-FEB9-4842-82F8-A214426889A8}" presName="rootText" presStyleLbl="node2" presStyleIdx="0" presStyleCnt="3">
        <dgm:presLayoutVars>
          <dgm:chPref val="3"/>
        </dgm:presLayoutVars>
      </dgm:prSet>
      <dgm:spPr/>
      <dgm:t>
        <a:bodyPr/>
        <a:lstStyle/>
        <a:p>
          <a:endParaRPr lang="en-GB"/>
        </a:p>
      </dgm:t>
    </dgm:pt>
    <dgm:pt modelId="{81035778-CF4E-447D-B88F-C338305D43F0}" type="pres">
      <dgm:prSet presAssocID="{709539F8-FEB9-4842-82F8-A214426889A8}" presName="rootConnector" presStyleLbl="node2" presStyleIdx="0" presStyleCnt="3"/>
      <dgm:spPr/>
      <dgm:t>
        <a:bodyPr/>
        <a:lstStyle/>
        <a:p>
          <a:endParaRPr lang="en-GB"/>
        </a:p>
      </dgm:t>
    </dgm:pt>
    <dgm:pt modelId="{7AC1C5B2-E974-4024-B595-42DBF672935A}" type="pres">
      <dgm:prSet presAssocID="{709539F8-FEB9-4842-82F8-A214426889A8}" presName="hierChild4" presStyleCnt="0"/>
      <dgm:spPr/>
    </dgm:pt>
    <dgm:pt modelId="{C2AB790F-305C-43CE-BA31-8679CB50BC89}" type="pres">
      <dgm:prSet presAssocID="{709539F8-FEB9-4842-82F8-A214426889A8}" presName="hierChild5" presStyleCnt="0"/>
      <dgm:spPr/>
    </dgm:pt>
    <dgm:pt modelId="{1579C579-3199-4B0C-8A18-0AD3BF0CEBFA}" type="pres">
      <dgm:prSet presAssocID="{DF03573F-A866-4973-976F-712A7B57787D}" presName="Name37" presStyleLbl="parChTrans1D2" presStyleIdx="1" presStyleCnt="5"/>
      <dgm:spPr/>
      <dgm:t>
        <a:bodyPr/>
        <a:lstStyle/>
        <a:p>
          <a:endParaRPr lang="en-GB"/>
        </a:p>
      </dgm:t>
    </dgm:pt>
    <dgm:pt modelId="{D322D88B-6177-47D0-997B-EBFBB564EEC5}" type="pres">
      <dgm:prSet presAssocID="{968B35C3-9FE5-4E25-A496-0FFD87758F98}" presName="hierRoot2" presStyleCnt="0">
        <dgm:presLayoutVars>
          <dgm:hierBranch val="init"/>
        </dgm:presLayoutVars>
      </dgm:prSet>
      <dgm:spPr/>
    </dgm:pt>
    <dgm:pt modelId="{E10A4F6D-19CF-41AE-BD6D-2162BFC620F2}" type="pres">
      <dgm:prSet presAssocID="{968B35C3-9FE5-4E25-A496-0FFD87758F98}" presName="rootComposite" presStyleCnt="0"/>
      <dgm:spPr/>
    </dgm:pt>
    <dgm:pt modelId="{ABE9F71B-8A93-49D6-9A3A-92A1F71D9617}" type="pres">
      <dgm:prSet presAssocID="{968B35C3-9FE5-4E25-A496-0FFD87758F98}" presName="rootText" presStyleLbl="node2" presStyleIdx="1" presStyleCnt="3">
        <dgm:presLayoutVars>
          <dgm:chPref val="3"/>
        </dgm:presLayoutVars>
      </dgm:prSet>
      <dgm:spPr/>
      <dgm:t>
        <a:bodyPr/>
        <a:lstStyle/>
        <a:p>
          <a:endParaRPr lang="en-GB"/>
        </a:p>
      </dgm:t>
    </dgm:pt>
    <dgm:pt modelId="{73794622-9C2D-4452-8BF9-39AC2D312DBE}" type="pres">
      <dgm:prSet presAssocID="{968B35C3-9FE5-4E25-A496-0FFD87758F98}" presName="rootConnector" presStyleLbl="node2" presStyleIdx="1" presStyleCnt="3"/>
      <dgm:spPr/>
      <dgm:t>
        <a:bodyPr/>
        <a:lstStyle/>
        <a:p>
          <a:endParaRPr lang="en-GB"/>
        </a:p>
      </dgm:t>
    </dgm:pt>
    <dgm:pt modelId="{C5048BBE-2AB4-4825-9D93-ABFA67FA7D71}" type="pres">
      <dgm:prSet presAssocID="{968B35C3-9FE5-4E25-A496-0FFD87758F98}" presName="hierChild4" presStyleCnt="0"/>
      <dgm:spPr/>
    </dgm:pt>
    <dgm:pt modelId="{A3BB3FD6-7983-4BD4-8A1B-D226E3429E3C}" type="pres">
      <dgm:prSet presAssocID="{968B35C3-9FE5-4E25-A496-0FFD87758F98}" presName="hierChild5" presStyleCnt="0"/>
      <dgm:spPr/>
    </dgm:pt>
    <dgm:pt modelId="{911E455A-F911-4E6B-865E-826391DF78C2}" type="pres">
      <dgm:prSet presAssocID="{9DB81C6B-A2D2-406A-8C2D-4E978632350F}" presName="Name37" presStyleLbl="parChTrans1D2" presStyleIdx="2" presStyleCnt="5"/>
      <dgm:spPr/>
      <dgm:t>
        <a:bodyPr/>
        <a:lstStyle/>
        <a:p>
          <a:endParaRPr lang="en-GB"/>
        </a:p>
      </dgm:t>
    </dgm:pt>
    <dgm:pt modelId="{C06002A8-C4F2-4A49-9B79-51CDA3DCFDB1}" type="pres">
      <dgm:prSet presAssocID="{7C89FD6E-EA11-4BF0-8042-8173802342FE}" presName="hierRoot2" presStyleCnt="0">
        <dgm:presLayoutVars>
          <dgm:hierBranch val="init"/>
        </dgm:presLayoutVars>
      </dgm:prSet>
      <dgm:spPr/>
    </dgm:pt>
    <dgm:pt modelId="{EB019CA1-C799-4BA0-8E2E-C4F5B1E3716B}" type="pres">
      <dgm:prSet presAssocID="{7C89FD6E-EA11-4BF0-8042-8173802342FE}" presName="rootComposite" presStyleCnt="0"/>
      <dgm:spPr/>
    </dgm:pt>
    <dgm:pt modelId="{21D80934-9E52-4D92-B201-786A28A47F04}" type="pres">
      <dgm:prSet presAssocID="{7C89FD6E-EA11-4BF0-8042-8173802342FE}" presName="rootText" presStyleLbl="node2" presStyleIdx="2" presStyleCnt="3">
        <dgm:presLayoutVars>
          <dgm:chPref val="3"/>
        </dgm:presLayoutVars>
      </dgm:prSet>
      <dgm:spPr/>
      <dgm:t>
        <a:bodyPr/>
        <a:lstStyle/>
        <a:p>
          <a:endParaRPr lang="en-GB"/>
        </a:p>
      </dgm:t>
    </dgm:pt>
    <dgm:pt modelId="{F7FFA890-2E53-4A60-BB71-349BCA9ECF95}" type="pres">
      <dgm:prSet presAssocID="{7C89FD6E-EA11-4BF0-8042-8173802342FE}" presName="rootConnector" presStyleLbl="node2" presStyleIdx="2" presStyleCnt="3"/>
      <dgm:spPr/>
      <dgm:t>
        <a:bodyPr/>
        <a:lstStyle/>
        <a:p>
          <a:endParaRPr lang="en-GB"/>
        </a:p>
      </dgm:t>
    </dgm:pt>
    <dgm:pt modelId="{ED40FDEA-993F-46A6-8D06-C943B699BED4}" type="pres">
      <dgm:prSet presAssocID="{7C89FD6E-EA11-4BF0-8042-8173802342FE}" presName="hierChild4" presStyleCnt="0"/>
      <dgm:spPr/>
    </dgm:pt>
    <dgm:pt modelId="{E1CC4114-1D18-4DF8-AD11-F2C82BE52681}" type="pres">
      <dgm:prSet presAssocID="{7C89FD6E-EA11-4BF0-8042-8173802342FE}" presName="hierChild5" presStyleCnt="0"/>
      <dgm:spPr/>
    </dgm:pt>
    <dgm:pt modelId="{BDE3305F-7126-4905-85CE-99D7460ECF6E}" type="pres">
      <dgm:prSet presAssocID="{3F13E706-8D5C-4EFF-A274-799E4052FFB1}" presName="hierChild3" presStyleCnt="0"/>
      <dgm:spPr/>
    </dgm:pt>
    <dgm:pt modelId="{A9712D9A-672D-4631-9621-2EED9479AFBF}" type="pres">
      <dgm:prSet presAssocID="{DD431837-FE5C-47EC-9BCA-CAB5306BF09E}" presName="Name111" presStyleLbl="parChTrans1D2" presStyleIdx="3" presStyleCnt="5"/>
      <dgm:spPr/>
      <dgm:t>
        <a:bodyPr/>
        <a:lstStyle/>
        <a:p>
          <a:endParaRPr lang="en-GB"/>
        </a:p>
      </dgm:t>
    </dgm:pt>
    <dgm:pt modelId="{47C13C20-5282-4BD9-AF8A-68A6541AA4F1}" type="pres">
      <dgm:prSet presAssocID="{05DF7EC5-6CFA-4ABE-9D0D-AE8608B6562B}" presName="hierRoot3" presStyleCnt="0">
        <dgm:presLayoutVars>
          <dgm:hierBranch val="init"/>
        </dgm:presLayoutVars>
      </dgm:prSet>
      <dgm:spPr/>
    </dgm:pt>
    <dgm:pt modelId="{997BBC64-463C-4F83-8D13-F5A68D1EF2E6}" type="pres">
      <dgm:prSet presAssocID="{05DF7EC5-6CFA-4ABE-9D0D-AE8608B6562B}" presName="rootComposite3" presStyleCnt="0"/>
      <dgm:spPr/>
    </dgm:pt>
    <dgm:pt modelId="{330EB922-F775-4E1E-833A-3172120E275F}" type="pres">
      <dgm:prSet presAssocID="{05DF7EC5-6CFA-4ABE-9D0D-AE8608B6562B}" presName="rootText3" presStyleLbl="asst1" presStyleIdx="0" presStyleCnt="2" custScaleX="122033" custScaleY="140760">
        <dgm:presLayoutVars>
          <dgm:chPref val="3"/>
        </dgm:presLayoutVars>
      </dgm:prSet>
      <dgm:spPr/>
      <dgm:t>
        <a:bodyPr/>
        <a:lstStyle/>
        <a:p>
          <a:endParaRPr lang="en-GB"/>
        </a:p>
      </dgm:t>
    </dgm:pt>
    <dgm:pt modelId="{5D73D58E-501C-4EF4-BD28-97FD58D9DA2F}" type="pres">
      <dgm:prSet presAssocID="{05DF7EC5-6CFA-4ABE-9D0D-AE8608B6562B}" presName="rootConnector3" presStyleLbl="asst1" presStyleIdx="0" presStyleCnt="2"/>
      <dgm:spPr/>
      <dgm:t>
        <a:bodyPr/>
        <a:lstStyle/>
        <a:p>
          <a:endParaRPr lang="en-GB"/>
        </a:p>
      </dgm:t>
    </dgm:pt>
    <dgm:pt modelId="{5845174F-47E7-4668-8974-24C112AFDD8E}" type="pres">
      <dgm:prSet presAssocID="{05DF7EC5-6CFA-4ABE-9D0D-AE8608B6562B}" presName="hierChild6" presStyleCnt="0"/>
      <dgm:spPr/>
    </dgm:pt>
    <dgm:pt modelId="{7F76349A-03D0-47ED-8819-80EA22845B4C}" type="pres">
      <dgm:prSet presAssocID="{05DF7EC5-6CFA-4ABE-9D0D-AE8608B6562B}" presName="hierChild7" presStyleCnt="0"/>
      <dgm:spPr/>
    </dgm:pt>
    <dgm:pt modelId="{CC5A43A5-F4BA-448D-A6E9-358E52BF0A0D}" type="pres">
      <dgm:prSet presAssocID="{D1650DD2-DBC5-4DE3-9F6E-D468561CA2B2}" presName="Name111" presStyleLbl="parChTrans1D2" presStyleIdx="4" presStyleCnt="5"/>
      <dgm:spPr/>
      <dgm:t>
        <a:bodyPr/>
        <a:lstStyle/>
        <a:p>
          <a:endParaRPr lang="en-GB"/>
        </a:p>
      </dgm:t>
    </dgm:pt>
    <dgm:pt modelId="{AE3A065E-DB09-4CF4-9DDF-1924963C66A4}" type="pres">
      <dgm:prSet presAssocID="{9B6540DC-2376-4A04-BDC6-84949515F347}" presName="hierRoot3" presStyleCnt="0">
        <dgm:presLayoutVars>
          <dgm:hierBranch val="init"/>
        </dgm:presLayoutVars>
      </dgm:prSet>
      <dgm:spPr/>
    </dgm:pt>
    <dgm:pt modelId="{95867D41-79B9-4A40-9E04-9A6E5CFCBCA1}" type="pres">
      <dgm:prSet presAssocID="{9B6540DC-2376-4A04-BDC6-84949515F347}" presName="rootComposite3" presStyleCnt="0"/>
      <dgm:spPr/>
    </dgm:pt>
    <dgm:pt modelId="{32BA2C08-507F-45B8-9274-3A0E998F85DC}" type="pres">
      <dgm:prSet presAssocID="{9B6540DC-2376-4A04-BDC6-84949515F347}" presName="rootText3" presStyleLbl="asst1" presStyleIdx="1" presStyleCnt="2" custScaleX="119073" custScaleY="125167">
        <dgm:presLayoutVars>
          <dgm:chPref val="3"/>
        </dgm:presLayoutVars>
      </dgm:prSet>
      <dgm:spPr/>
      <dgm:t>
        <a:bodyPr/>
        <a:lstStyle/>
        <a:p>
          <a:endParaRPr lang="en-GB"/>
        </a:p>
      </dgm:t>
    </dgm:pt>
    <dgm:pt modelId="{69E27C6F-4D2F-4220-A4DE-1B21874B3EFC}" type="pres">
      <dgm:prSet presAssocID="{9B6540DC-2376-4A04-BDC6-84949515F347}" presName="rootConnector3" presStyleLbl="asst1" presStyleIdx="1" presStyleCnt="2"/>
      <dgm:spPr/>
      <dgm:t>
        <a:bodyPr/>
        <a:lstStyle/>
        <a:p>
          <a:endParaRPr lang="en-GB"/>
        </a:p>
      </dgm:t>
    </dgm:pt>
    <dgm:pt modelId="{25CA6BC9-EB0F-4AA9-BAD8-A2D6448B12C7}" type="pres">
      <dgm:prSet presAssocID="{9B6540DC-2376-4A04-BDC6-84949515F347}" presName="hierChild6" presStyleCnt="0"/>
      <dgm:spPr/>
    </dgm:pt>
    <dgm:pt modelId="{82D3D27D-C0DE-43EA-98F2-1E7370B96F5E}" type="pres">
      <dgm:prSet presAssocID="{9B6540DC-2376-4A04-BDC6-84949515F347}" presName="hierChild7" presStyleCnt="0"/>
      <dgm:spPr/>
    </dgm:pt>
  </dgm:ptLst>
  <dgm:cxnLst>
    <dgm:cxn modelId="{DC749AE4-36F6-4404-A601-5F111B22AAC6}" type="presOf" srcId="{FCB6AE46-86A3-4FA3-B488-0F38762D0050}" destId="{9D194EBB-0E75-438C-A427-2F35748B31E0}" srcOrd="0" destOrd="0" presId="urn:microsoft.com/office/officeart/2005/8/layout/orgChart1"/>
    <dgm:cxn modelId="{47C0C4A6-FEF3-4501-9813-7E2CCD2745C1}" type="presOf" srcId="{05DF7EC5-6CFA-4ABE-9D0D-AE8608B6562B}" destId="{5D73D58E-501C-4EF4-BD28-97FD58D9DA2F}" srcOrd="1" destOrd="0" presId="urn:microsoft.com/office/officeart/2005/8/layout/orgChart1"/>
    <dgm:cxn modelId="{AFAF8795-ECCE-4098-AF1B-A31AA6C20BBD}" srcId="{DBB7A5BB-FB23-4A91-8D19-29AE77D5067B}" destId="{3F13E706-8D5C-4EFF-A274-799E4052FFB1}" srcOrd="0" destOrd="0" parTransId="{8FBD67A4-08E5-47C8-8EC6-D56D6FBCE88D}" sibTransId="{E7FF4372-8D37-4253-9380-A04FA6C0E175}"/>
    <dgm:cxn modelId="{D8A7F4C5-4594-4F0C-8F26-FFD50A695BE4}" type="presOf" srcId="{DBB7A5BB-FB23-4A91-8D19-29AE77D5067B}" destId="{05CEC6CB-0DAB-48E3-9AED-100C29E9E1FA}" srcOrd="0" destOrd="0" presId="urn:microsoft.com/office/officeart/2005/8/layout/orgChart1"/>
    <dgm:cxn modelId="{11854D8D-D6E8-4684-9800-BB78C9E84686}" srcId="{3F13E706-8D5C-4EFF-A274-799E4052FFB1}" destId="{709539F8-FEB9-4842-82F8-A214426889A8}" srcOrd="2" destOrd="0" parTransId="{FCB6AE46-86A3-4FA3-B488-0F38762D0050}" sibTransId="{7488F58D-CE24-4B99-8F4F-75C5B1BD7F37}"/>
    <dgm:cxn modelId="{4B9EC412-FD10-4066-809A-589C861EEA18}" type="presOf" srcId="{968B35C3-9FE5-4E25-A496-0FFD87758F98}" destId="{ABE9F71B-8A93-49D6-9A3A-92A1F71D9617}" srcOrd="0" destOrd="0" presId="urn:microsoft.com/office/officeart/2005/8/layout/orgChart1"/>
    <dgm:cxn modelId="{AD9E363E-5FE4-420B-BE99-959B8DEC558F}" type="presOf" srcId="{05DF7EC5-6CFA-4ABE-9D0D-AE8608B6562B}" destId="{330EB922-F775-4E1E-833A-3172120E275F}" srcOrd="0" destOrd="0" presId="urn:microsoft.com/office/officeart/2005/8/layout/orgChart1"/>
    <dgm:cxn modelId="{39684A0F-5095-4650-9679-3E04AC2D45FD}" type="presOf" srcId="{9DB81C6B-A2D2-406A-8C2D-4E978632350F}" destId="{911E455A-F911-4E6B-865E-826391DF78C2}" srcOrd="0" destOrd="0" presId="urn:microsoft.com/office/officeart/2005/8/layout/orgChart1"/>
    <dgm:cxn modelId="{7369C3DD-A938-432F-8A7B-CB12A4B336B2}" srcId="{3F13E706-8D5C-4EFF-A274-799E4052FFB1}" destId="{9B6540DC-2376-4A04-BDC6-84949515F347}" srcOrd="1" destOrd="0" parTransId="{D1650DD2-DBC5-4DE3-9F6E-D468561CA2B2}" sibTransId="{0A905551-BBD3-4D0B-BD33-7A06542F15D2}"/>
    <dgm:cxn modelId="{877632DE-C88B-423E-98E4-736337DB8B59}" type="presOf" srcId="{968B35C3-9FE5-4E25-A496-0FFD87758F98}" destId="{73794622-9C2D-4452-8BF9-39AC2D312DBE}" srcOrd="1" destOrd="0" presId="urn:microsoft.com/office/officeart/2005/8/layout/orgChart1"/>
    <dgm:cxn modelId="{DB82E997-F6EA-4675-AC29-3343144D37EB}" type="presOf" srcId="{7C89FD6E-EA11-4BF0-8042-8173802342FE}" destId="{F7FFA890-2E53-4A60-BB71-349BCA9ECF95}" srcOrd="1" destOrd="0" presId="urn:microsoft.com/office/officeart/2005/8/layout/orgChart1"/>
    <dgm:cxn modelId="{403996ED-7808-4A0D-9519-D75FDBAA6D66}" type="presOf" srcId="{D1650DD2-DBC5-4DE3-9F6E-D468561CA2B2}" destId="{CC5A43A5-F4BA-448D-A6E9-358E52BF0A0D}" srcOrd="0" destOrd="0" presId="urn:microsoft.com/office/officeart/2005/8/layout/orgChart1"/>
    <dgm:cxn modelId="{76F320EE-8FAF-4DE7-B37D-B9AFA6BA7444}" srcId="{3F13E706-8D5C-4EFF-A274-799E4052FFB1}" destId="{05DF7EC5-6CFA-4ABE-9D0D-AE8608B6562B}" srcOrd="0" destOrd="0" parTransId="{DD431837-FE5C-47EC-9BCA-CAB5306BF09E}" sibTransId="{FEE8B071-B381-4EE5-8C00-C1B49A049A5A}"/>
    <dgm:cxn modelId="{E146829C-D87C-47C7-8E09-78ABA83C4A0C}" srcId="{3F13E706-8D5C-4EFF-A274-799E4052FFB1}" destId="{7C89FD6E-EA11-4BF0-8042-8173802342FE}" srcOrd="4" destOrd="0" parTransId="{9DB81C6B-A2D2-406A-8C2D-4E978632350F}" sibTransId="{186E7E5C-380F-415D-BE85-288104B73F3C}"/>
    <dgm:cxn modelId="{C0BABF6F-DC41-493C-9FEB-B52A822D2099}" type="presOf" srcId="{709539F8-FEB9-4842-82F8-A214426889A8}" destId="{81035778-CF4E-447D-B88F-C338305D43F0}" srcOrd="1" destOrd="0" presId="urn:microsoft.com/office/officeart/2005/8/layout/orgChart1"/>
    <dgm:cxn modelId="{926CD844-B800-4C6C-8767-572E13C34326}" type="presOf" srcId="{DD431837-FE5C-47EC-9BCA-CAB5306BF09E}" destId="{A9712D9A-672D-4631-9621-2EED9479AFBF}" srcOrd="0" destOrd="0" presId="urn:microsoft.com/office/officeart/2005/8/layout/orgChart1"/>
    <dgm:cxn modelId="{CBECFDFF-BAB8-4385-AFCE-CDE093D0E356}" type="presOf" srcId="{9B6540DC-2376-4A04-BDC6-84949515F347}" destId="{69E27C6F-4D2F-4220-A4DE-1B21874B3EFC}" srcOrd="1" destOrd="0" presId="urn:microsoft.com/office/officeart/2005/8/layout/orgChart1"/>
    <dgm:cxn modelId="{5C9CAD22-A4D0-434E-AF34-B3720E2D0474}" type="presOf" srcId="{709539F8-FEB9-4842-82F8-A214426889A8}" destId="{6C32EA3E-9423-409D-BF83-11EEA39DBC74}" srcOrd="0" destOrd="0" presId="urn:microsoft.com/office/officeart/2005/8/layout/orgChart1"/>
    <dgm:cxn modelId="{BCC66E86-302A-4178-9979-FB17E002A9CC}" type="presOf" srcId="{3F13E706-8D5C-4EFF-A274-799E4052FFB1}" destId="{D599E180-620B-4CCB-9E6A-8FA28091170E}" srcOrd="0" destOrd="0" presId="urn:microsoft.com/office/officeart/2005/8/layout/orgChart1"/>
    <dgm:cxn modelId="{DCA4562A-5792-4F32-923F-45EC942C25DF}" type="presOf" srcId="{9B6540DC-2376-4A04-BDC6-84949515F347}" destId="{32BA2C08-507F-45B8-9274-3A0E998F85DC}" srcOrd="0" destOrd="0" presId="urn:microsoft.com/office/officeart/2005/8/layout/orgChart1"/>
    <dgm:cxn modelId="{5F0FBE16-5500-48B3-8724-C1C7AA7D1BEB}" type="presOf" srcId="{7C89FD6E-EA11-4BF0-8042-8173802342FE}" destId="{21D80934-9E52-4D92-B201-786A28A47F04}" srcOrd="0" destOrd="0" presId="urn:microsoft.com/office/officeart/2005/8/layout/orgChart1"/>
    <dgm:cxn modelId="{7F39C2A5-9E2C-4CDF-8A1F-56660DB17E86}" type="presOf" srcId="{3F13E706-8D5C-4EFF-A274-799E4052FFB1}" destId="{C06E923B-94E2-4237-872F-B48E09A7A8CA}" srcOrd="1" destOrd="0" presId="urn:microsoft.com/office/officeart/2005/8/layout/orgChart1"/>
    <dgm:cxn modelId="{64D6FC55-78BE-4AD4-8D4C-8034C661DEDC}" srcId="{3F13E706-8D5C-4EFF-A274-799E4052FFB1}" destId="{968B35C3-9FE5-4E25-A496-0FFD87758F98}" srcOrd="3" destOrd="0" parTransId="{DF03573F-A866-4973-976F-712A7B57787D}" sibTransId="{825B71AB-5273-472E-9755-1609D0C6593E}"/>
    <dgm:cxn modelId="{6FEF4635-AEBC-41A5-9AC1-6FB0ECE964F4}" type="presOf" srcId="{DF03573F-A866-4973-976F-712A7B57787D}" destId="{1579C579-3199-4B0C-8A18-0AD3BF0CEBFA}" srcOrd="0" destOrd="0" presId="urn:microsoft.com/office/officeart/2005/8/layout/orgChart1"/>
    <dgm:cxn modelId="{23181732-5C9C-4F3B-91F8-63FC9E63C03A}" type="presParOf" srcId="{05CEC6CB-0DAB-48E3-9AED-100C29E9E1FA}" destId="{9BD59C3F-F5E4-4448-A482-3C054B1F57E3}" srcOrd="0" destOrd="0" presId="urn:microsoft.com/office/officeart/2005/8/layout/orgChart1"/>
    <dgm:cxn modelId="{13567638-0A10-4E89-B80B-CE5789842B26}" type="presParOf" srcId="{9BD59C3F-F5E4-4448-A482-3C054B1F57E3}" destId="{0DE4D59A-180A-4BA8-B2F1-AD16295A4F27}" srcOrd="0" destOrd="0" presId="urn:microsoft.com/office/officeart/2005/8/layout/orgChart1"/>
    <dgm:cxn modelId="{1FB00CAC-8C69-4831-BB5A-00C45754A5F9}" type="presParOf" srcId="{0DE4D59A-180A-4BA8-B2F1-AD16295A4F27}" destId="{D599E180-620B-4CCB-9E6A-8FA28091170E}" srcOrd="0" destOrd="0" presId="urn:microsoft.com/office/officeart/2005/8/layout/orgChart1"/>
    <dgm:cxn modelId="{18DAEAF8-BE56-4D99-9B57-8652BEEB3722}" type="presParOf" srcId="{0DE4D59A-180A-4BA8-B2F1-AD16295A4F27}" destId="{C06E923B-94E2-4237-872F-B48E09A7A8CA}" srcOrd="1" destOrd="0" presId="urn:microsoft.com/office/officeart/2005/8/layout/orgChart1"/>
    <dgm:cxn modelId="{533F79C3-67A7-4913-B201-C7D600039488}" type="presParOf" srcId="{9BD59C3F-F5E4-4448-A482-3C054B1F57E3}" destId="{E40F5E9C-49B3-4A34-BDC0-A9A806965C65}" srcOrd="1" destOrd="0" presId="urn:microsoft.com/office/officeart/2005/8/layout/orgChart1"/>
    <dgm:cxn modelId="{CAF0D363-622C-4E2A-AE85-D44BE4451CCF}" type="presParOf" srcId="{E40F5E9C-49B3-4A34-BDC0-A9A806965C65}" destId="{9D194EBB-0E75-438C-A427-2F35748B31E0}" srcOrd="0" destOrd="0" presId="urn:microsoft.com/office/officeart/2005/8/layout/orgChart1"/>
    <dgm:cxn modelId="{E5C5EA5B-4926-4B42-BE3F-5E7836BD6FBF}" type="presParOf" srcId="{E40F5E9C-49B3-4A34-BDC0-A9A806965C65}" destId="{CA8C8D2D-875F-4CC8-98BF-9BB014CC8C77}" srcOrd="1" destOrd="0" presId="urn:microsoft.com/office/officeart/2005/8/layout/orgChart1"/>
    <dgm:cxn modelId="{807B9154-D411-4288-BA35-8DC326DCA70B}" type="presParOf" srcId="{CA8C8D2D-875F-4CC8-98BF-9BB014CC8C77}" destId="{10561835-CCC5-43D6-82C8-D77183B8D8D6}" srcOrd="0" destOrd="0" presId="urn:microsoft.com/office/officeart/2005/8/layout/orgChart1"/>
    <dgm:cxn modelId="{CC714F70-DE96-4FE5-9027-16D8D666447D}" type="presParOf" srcId="{10561835-CCC5-43D6-82C8-D77183B8D8D6}" destId="{6C32EA3E-9423-409D-BF83-11EEA39DBC74}" srcOrd="0" destOrd="0" presId="urn:microsoft.com/office/officeart/2005/8/layout/orgChart1"/>
    <dgm:cxn modelId="{CB0205B5-E9D3-4A4E-9D7F-E16BF388FD62}" type="presParOf" srcId="{10561835-CCC5-43D6-82C8-D77183B8D8D6}" destId="{81035778-CF4E-447D-B88F-C338305D43F0}" srcOrd="1" destOrd="0" presId="urn:microsoft.com/office/officeart/2005/8/layout/orgChart1"/>
    <dgm:cxn modelId="{85611B8C-0CC2-4EFA-B1E6-EB18A6A895DF}" type="presParOf" srcId="{CA8C8D2D-875F-4CC8-98BF-9BB014CC8C77}" destId="{7AC1C5B2-E974-4024-B595-42DBF672935A}" srcOrd="1" destOrd="0" presId="urn:microsoft.com/office/officeart/2005/8/layout/orgChart1"/>
    <dgm:cxn modelId="{D9687898-EC11-4781-862A-FB4054C31BBA}" type="presParOf" srcId="{CA8C8D2D-875F-4CC8-98BF-9BB014CC8C77}" destId="{C2AB790F-305C-43CE-BA31-8679CB50BC89}" srcOrd="2" destOrd="0" presId="urn:microsoft.com/office/officeart/2005/8/layout/orgChart1"/>
    <dgm:cxn modelId="{B0C6B671-BBBC-4B14-8DA3-75333B7F705E}" type="presParOf" srcId="{E40F5E9C-49B3-4A34-BDC0-A9A806965C65}" destId="{1579C579-3199-4B0C-8A18-0AD3BF0CEBFA}" srcOrd="2" destOrd="0" presId="urn:microsoft.com/office/officeart/2005/8/layout/orgChart1"/>
    <dgm:cxn modelId="{7FFC1794-D9A3-40D4-BEFE-1077C681F5D9}" type="presParOf" srcId="{E40F5E9C-49B3-4A34-BDC0-A9A806965C65}" destId="{D322D88B-6177-47D0-997B-EBFBB564EEC5}" srcOrd="3" destOrd="0" presId="urn:microsoft.com/office/officeart/2005/8/layout/orgChart1"/>
    <dgm:cxn modelId="{69865524-DF9C-4709-B6B5-272591A08423}" type="presParOf" srcId="{D322D88B-6177-47D0-997B-EBFBB564EEC5}" destId="{E10A4F6D-19CF-41AE-BD6D-2162BFC620F2}" srcOrd="0" destOrd="0" presId="urn:microsoft.com/office/officeart/2005/8/layout/orgChart1"/>
    <dgm:cxn modelId="{CE78A6AD-49F7-4ABC-A170-370E823E5292}" type="presParOf" srcId="{E10A4F6D-19CF-41AE-BD6D-2162BFC620F2}" destId="{ABE9F71B-8A93-49D6-9A3A-92A1F71D9617}" srcOrd="0" destOrd="0" presId="urn:microsoft.com/office/officeart/2005/8/layout/orgChart1"/>
    <dgm:cxn modelId="{AC67DC07-8D9D-4C96-AFFA-C70CB802BE11}" type="presParOf" srcId="{E10A4F6D-19CF-41AE-BD6D-2162BFC620F2}" destId="{73794622-9C2D-4452-8BF9-39AC2D312DBE}" srcOrd="1" destOrd="0" presId="urn:microsoft.com/office/officeart/2005/8/layout/orgChart1"/>
    <dgm:cxn modelId="{B3E02827-85EE-4C45-863F-70FC0FE5B6CC}" type="presParOf" srcId="{D322D88B-6177-47D0-997B-EBFBB564EEC5}" destId="{C5048BBE-2AB4-4825-9D93-ABFA67FA7D71}" srcOrd="1" destOrd="0" presId="urn:microsoft.com/office/officeart/2005/8/layout/orgChart1"/>
    <dgm:cxn modelId="{683688E4-6FE4-4627-AD99-DBF0DF0CDD9B}" type="presParOf" srcId="{D322D88B-6177-47D0-997B-EBFBB564EEC5}" destId="{A3BB3FD6-7983-4BD4-8A1B-D226E3429E3C}" srcOrd="2" destOrd="0" presId="urn:microsoft.com/office/officeart/2005/8/layout/orgChart1"/>
    <dgm:cxn modelId="{E2FCA293-88DF-4293-9B67-FE76005DD250}" type="presParOf" srcId="{E40F5E9C-49B3-4A34-BDC0-A9A806965C65}" destId="{911E455A-F911-4E6B-865E-826391DF78C2}" srcOrd="4" destOrd="0" presId="urn:microsoft.com/office/officeart/2005/8/layout/orgChart1"/>
    <dgm:cxn modelId="{9EBEDFF1-69A9-4341-999C-92036CD3A8CB}" type="presParOf" srcId="{E40F5E9C-49B3-4A34-BDC0-A9A806965C65}" destId="{C06002A8-C4F2-4A49-9B79-51CDA3DCFDB1}" srcOrd="5" destOrd="0" presId="urn:microsoft.com/office/officeart/2005/8/layout/orgChart1"/>
    <dgm:cxn modelId="{F5A21688-95D0-4DCA-9D18-FDFE49B813B4}" type="presParOf" srcId="{C06002A8-C4F2-4A49-9B79-51CDA3DCFDB1}" destId="{EB019CA1-C799-4BA0-8E2E-C4F5B1E3716B}" srcOrd="0" destOrd="0" presId="urn:microsoft.com/office/officeart/2005/8/layout/orgChart1"/>
    <dgm:cxn modelId="{9BDF8B37-DFC6-4561-AFCB-5BB1B0881471}" type="presParOf" srcId="{EB019CA1-C799-4BA0-8E2E-C4F5B1E3716B}" destId="{21D80934-9E52-4D92-B201-786A28A47F04}" srcOrd="0" destOrd="0" presId="urn:microsoft.com/office/officeart/2005/8/layout/orgChart1"/>
    <dgm:cxn modelId="{D4C68C82-422B-4797-8816-9817428C71B3}" type="presParOf" srcId="{EB019CA1-C799-4BA0-8E2E-C4F5B1E3716B}" destId="{F7FFA890-2E53-4A60-BB71-349BCA9ECF95}" srcOrd="1" destOrd="0" presId="urn:microsoft.com/office/officeart/2005/8/layout/orgChart1"/>
    <dgm:cxn modelId="{D33861D7-2DA0-44C2-927B-478EF6001B94}" type="presParOf" srcId="{C06002A8-C4F2-4A49-9B79-51CDA3DCFDB1}" destId="{ED40FDEA-993F-46A6-8D06-C943B699BED4}" srcOrd="1" destOrd="0" presId="urn:microsoft.com/office/officeart/2005/8/layout/orgChart1"/>
    <dgm:cxn modelId="{35292CB6-BF79-4C88-84C4-D66F3C3577B9}" type="presParOf" srcId="{C06002A8-C4F2-4A49-9B79-51CDA3DCFDB1}" destId="{E1CC4114-1D18-4DF8-AD11-F2C82BE52681}" srcOrd="2" destOrd="0" presId="urn:microsoft.com/office/officeart/2005/8/layout/orgChart1"/>
    <dgm:cxn modelId="{B5AA3876-C819-4B1C-9592-3E24516ABEA4}" type="presParOf" srcId="{9BD59C3F-F5E4-4448-A482-3C054B1F57E3}" destId="{BDE3305F-7126-4905-85CE-99D7460ECF6E}" srcOrd="2" destOrd="0" presId="urn:microsoft.com/office/officeart/2005/8/layout/orgChart1"/>
    <dgm:cxn modelId="{AF3CC468-D085-445D-9AE9-1FAB895EF396}" type="presParOf" srcId="{BDE3305F-7126-4905-85CE-99D7460ECF6E}" destId="{A9712D9A-672D-4631-9621-2EED9479AFBF}" srcOrd="0" destOrd="0" presId="urn:microsoft.com/office/officeart/2005/8/layout/orgChart1"/>
    <dgm:cxn modelId="{F62D0F8C-57A5-48D8-BFF7-AD391394E80B}" type="presParOf" srcId="{BDE3305F-7126-4905-85CE-99D7460ECF6E}" destId="{47C13C20-5282-4BD9-AF8A-68A6541AA4F1}" srcOrd="1" destOrd="0" presId="urn:microsoft.com/office/officeart/2005/8/layout/orgChart1"/>
    <dgm:cxn modelId="{A0401A9A-D291-4D94-99E3-044AC726F85D}" type="presParOf" srcId="{47C13C20-5282-4BD9-AF8A-68A6541AA4F1}" destId="{997BBC64-463C-4F83-8D13-F5A68D1EF2E6}" srcOrd="0" destOrd="0" presId="urn:microsoft.com/office/officeart/2005/8/layout/orgChart1"/>
    <dgm:cxn modelId="{A1B81310-5438-44BA-A462-54D0EE99A8B1}" type="presParOf" srcId="{997BBC64-463C-4F83-8D13-F5A68D1EF2E6}" destId="{330EB922-F775-4E1E-833A-3172120E275F}" srcOrd="0" destOrd="0" presId="urn:microsoft.com/office/officeart/2005/8/layout/orgChart1"/>
    <dgm:cxn modelId="{F046AF39-7FDD-46DE-A8DE-3B813AC69377}" type="presParOf" srcId="{997BBC64-463C-4F83-8D13-F5A68D1EF2E6}" destId="{5D73D58E-501C-4EF4-BD28-97FD58D9DA2F}" srcOrd="1" destOrd="0" presId="urn:microsoft.com/office/officeart/2005/8/layout/orgChart1"/>
    <dgm:cxn modelId="{59A97C35-108F-4786-9526-DE221ECE4C56}" type="presParOf" srcId="{47C13C20-5282-4BD9-AF8A-68A6541AA4F1}" destId="{5845174F-47E7-4668-8974-24C112AFDD8E}" srcOrd="1" destOrd="0" presId="urn:microsoft.com/office/officeart/2005/8/layout/orgChart1"/>
    <dgm:cxn modelId="{56DA5714-DF8B-4288-8F98-B2EAE4A43AAC}" type="presParOf" srcId="{47C13C20-5282-4BD9-AF8A-68A6541AA4F1}" destId="{7F76349A-03D0-47ED-8819-80EA22845B4C}" srcOrd="2" destOrd="0" presId="urn:microsoft.com/office/officeart/2005/8/layout/orgChart1"/>
    <dgm:cxn modelId="{4BF78A04-5F82-4614-BD84-D819B700307B}" type="presParOf" srcId="{BDE3305F-7126-4905-85CE-99D7460ECF6E}" destId="{CC5A43A5-F4BA-448D-A6E9-358E52BF0A0D}" srcOrd="2" destOrd="0" presId="urn:microsoft.com/office/officeart/2005/8/layout/orgChart1"/>
    <dgm:cxn modelId="{32616066-E7A9-4B9B-97AE-4E6ECA21C611}" type="presParOf" srcId="{BDE3305F-7126-4905-85CE-99D7460ECF6E}" destId="{AE3A065E-DB09-4CF4-9DDF-1924963C66A4}" srcOrd="3" destOrd="0" presId="urn:microsoft.com/office/officeart/2005/8/layout/orgChart1"/>
    <dgm:cxn modelId="{1C4108D0-DB92-4F34-8925-E5EFF27EE86B}" type="presParOf" srcId="{AE3A065E-DB09-4CF4-9DDF-1924963C66A4}" destId="{95867D41-79B9-4A40-9E04-9A6E5CFCBCA1}" srcOrd="0" destOrd="0" presId="urn:microsoft.com/office/officeart/2005/8/layout/orgChart1"/>
    <dgm:cxn modelId="{9A2FF1FA-E971-4294-A2DF-55A6B8E96119}" type="presParOf" srcId="{95867D41-79B9-4A40-9E04-9A6E5CFCBCA1}" destId="{32BA2C08-507F-45B8-9274-3A0E998F85DC}" srcOrd="0" destOrd="0" presId="urn:microsoft.com/office/officeart/2005/8/layout/orgChart1"/>
    <dgm:cxn modelId="{346C87C7-091F-4C66-9C38-4DF8A0BE6D80}" type="presParOf" srcId="{95867D41-79B9-4A40-9E04-9A6E5CFCBCA1}" destId="{69E27C6F-4D2F-4220-A4DE-1B21874B3EFC}" srcOrd="1" destOrd="0" presId="urn:microsoft.com/office/officeart/2005/8/layout/orgChart1"/>
    <dgm:cxn modelId="{5A5B9684-FD54-43BB-AD33-60746C09CF0A}" type="presParOf" srcId="{AE3A065E-DB09-4CF4-9DDF-1924963C66A4}" destId="{25CA6BC9-EB0F-4AA9-BAD8-A2D6448B12C7}" srcOrd="1" destOrd="0" presId="urn:microsoft.com/office/officeart/2005/8/layout/orgChart1"/>
    <dgm:cxn modelId="{4E8C0F52-14DE-4A82-95BB-DF419E2D1957}" type="presParOf" srcId="{AE3A065E-DB09-4CF4-9DDF-1924963C66A4}" destId="{82D3D27D-C0DE-43EA-98F2-1E7370B96F5E}" srcOrd="2" destOrd="0" presId="urn:microsoft.com/office/officeart/2005/8/layout/orgChar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10B8468-2680-4DC3-B704-49CB91B84B0D}" type="doc">
      <dgm:prSet loTypeId="urn:microsoft.com/office/officeart/2005/8/layout/cycle5" loCatId="cycle" qsTypeId="urn:microsoft.com/office/officeart/2005/8/quickstyle/3d2" qsCatId="3D" csTypeId="urn:microsoft.com/office/officeart/2005/8/colors/colorful4" csCatId="colorful" phldr="1"/>
      <dgm:spPr/>
      <dgm:t>
        <a:bodyPr/>
        <a:lstStyle/>
        <a:p>
          <a:endParaRPr lang="en-GB"/>
        </a:p>
      </dgm:t>
    </dgm:pt>
    <dgm:pt modelId="{2DC12552-6B21-4BCC-9C06-7915C4D68DBD}">
      <dgm:prSet phldrT="[Text]" custT="1"/>
      <dgm:spPr/>
      <dgm:t>
        <a:bodyPr/>
        <a:lstStyle/>
        <a:p>
          <a:r>
            <a:rPr lang="en-GB" sz="1400" b="1" dirty="0" smtClean="0">
              <a:latin typeface="Arial" pitchFamily="34" charset="0"/>
              <a:cs typeface="Arial" pitchFamily="34" charset="0"/>
            </a:rPr>
            <a:t>Learner interdependence</a:t>
          </a:r>
          <a:endParaRPr lang="en-GB" sz="1400" b="1" dirty="0">
            <a:latin typeface="Arial" pitchFamily="34" charset="0"/>
            <a:cs typeface="Arial" pitchFamily="34" charset="0"/>
          </a:endParaRPr>
        </a:p>
      </dgm:t>
    </dgm:pt>
    <dgm:pt modelId="{6DFC3288-D7AB-4144-A266-3F1D7E9CF36A}" type="parTrans" cxnId="{2F7EF4B3-A8E1-4E89-AC68-1CFF2894E084}">
      <dgm:prSet/>
      <dgm:spPr/>
      <dgm:t>
        <a:bodyPr/>
        <a:lstStyle/>
        <a:p>
          <a:endParaRPr lang="en-GB"/>
        </a:p>
      </dgm:t>
    </dgm:pt>
    <dgm:pt modelId="{96CA3A6D-113A-4A6F-9593-2044A2834F4D}" type="sibTrans" cxnId="{2F7EF4B3-A8E1-4E89-AC68-1CFF2894E084}">
      <dgm:prSet/>
      <dgm:spPr/>
      <dgm:t>
        <a:bodyPr/>
        <a:lstStyle/>
        <a:p>
          <a:endParaRPr lang="en-GB"/>
        </a:p>
      </dgm:t>
    </dgm:pt>
    <dgm:pt modelId="{1B6BD272-8207-4ED8-BE13-CF3B183EE380}">
      <dgm:prSet phldrT="[Text]" custT="1"/>
      <dgm:spPr/>
      <dgm:t>
        <a:bodyPr/>
        <a:lstStyle/>
        <a:p>
          <a:r>
            <a:rPr lang="en-GB" sz="1600" b="1" dirty="0" smtClean="0">
              <a:latin typeface="Arial" pitchFamily="34" charset="0"/>
              <a:cs typeface="Arial" pitchFamily="34" charset="0"/>
            </a:rPr>
            <a:t>Interaction</a:t>
          </a:r>
          <a:endParaRPr lang="en-GB" sz="1600" b="1" dirty="0">
            <a:latin typeface="Arial" pitchFamily="34" charset="0"/>
            <a:cs typeface="Arial" pitchFamily="34" charset="0"/>
          </a:endParaRPr>
        </a:p>
      </dgm:t>
    </dgm:pt>
    <dgm:pt modelId="{6A02863A-2245-4B80-986E-57C77CA11128}" type="parTrans" cxnId="{D392BDAE-CCF0-4EC9-9B71-47D4C8BCEC5A}">
      <dgm:prSet/>
      <dgm:spPr/>
      <dgm:t>
        <a:bodyPr/>
        <a:lstStyle/>
        <a:p>
          <a:endParaRPr lang="en-GB"/>
        </a:p>
      </dgm:t>
    </dgm:pt>
    <dgm:pt modelId="{AC1270BD-392F-47D4-B43F-20E5D29A9190}" type="sibTrans" cxnId="{D392BDAE-CCF0-4EC9-9B71-47D4C8BCEC5A}">
      <dgm:prSet/>
      <dgm:spPr/>
      <dgm:t>
        <a:bodyPr/>
        <a:lstStyle/>
        <a:p>
          <a:endParaRPr lang="en-GB"/>
        </a:p>
      </dgm:t>
    </dgm:pt>
    <dgm:pt modelId="{E5086C2C-B7C2-4475-A589-F89604F91EAF}">
      <dgm:prSet phldrT="[Text]" custT="1"/>
      <dgm:spPr/>
      <dgm:t>
        <a:bodyPr/>
        <a:lstStyle/>
        <a:p>
          <a:r>
            <a:rPr lang="en-GB" sz="1400" b="1" dirty="0" smtClean="0">
              <a:latin typeface="Arial" pitchFamily="34" charset="0"/>
              <a:cs typeface="Arial" pitchFamily="34" charset="0"/>
            </a:rPr>
            <a:t>Collaborative</a:t>
          </a:r>
          <a:endParaRPr lang="en-GB" sz="1400" b="1" dirty="0">
            <a:latin typeface="Arial" pitchFamily="34" charset="0"/>
            <a:cs typeface="Arial" pitchFamily="34" charset="0"/>
          </a:endParaRPr>
        </a:p>
      </dgm:t>
    </dgm:pt>
    <dgm:pt modelId="{712907B2-4A5F-4E91-8FC5-BF2ABBE2A51A}" type="parTrans" cxnId="{2C353AAA-8C97-4773-8226-67EA9B0FADA5}">
      <dgm:prSet/>
      <dgm:spPr/>
      <dgm:t>
        <a:bodyPr/>
        <a:lstStyle/>
        <a:p>
          <a:endParaRPr lang="en-GB"/>
        </a:p>
      </dgm:t>
    </dgm:pt>
    <dgm:pt modelId="{E779F1DB-4294-4E27-AB1F-9894B4ACF2E3}" type="sibTrans" cxnId="{2C353AAA-8C97-4773-8226-67EA9B0FADA5}">
      <dgm:prSet/>
      <dgm:spPr/>
      <dgm:t>
        <a:bodyPr/>
        <a:lstStyle/>
        <a:p>
          <a:endParaRPr lang="en-GB"/>
        </a:p>
      </dgm:t>
    </dgm:pt>
    <dgm:pt modelId="{4046208D-A921-4A24-97A9-01DFA1563107}">
      <dgm:prSet phldrT="[Text]" custT="1"/>
      <dgm:spPr/>
      <dgm:t>
        <a:bodyPr/>
        <a:lstStyle/>
        <a:p>
          <a:r>
            <a:rPr lang="en-GB" sz="1800" b="1" dirty="0" smtClean="0"/>
            <a:t>Process</a:t>
          </a:r>
          <a:endParaRPr lang="en-GB" sz="1800" b="1" dirty="0"/>
        </a:p>
      </dgm:t>
    </dgm:pt>
    <dgm:pt modelId="{52FA0DA8-9810-4715-9E39-81C793180DB9}" type="parTrans" cxnId="{48444A3E-A086-4F1D-97DB-593AA986EEA1}">
      <dgm:prSet/>
      <dgm:spPr/>
      <dgm:t>
        <a:bodyPr/>
        <a:lstStyle/>
        <a:p>
          <a:endParaRPr lang="en-GB"/>
        </a:p>
      </dgm:t>
    </dgm:pt>
    <dgm:pt modelId="{716F4258-AEF5-4F37-AFDC-AFB427A1D6C5}" type="sibTrans" cxnId="{48444A3E-A086-4F1D-97DB-593AA986EEA1}">
      <dgm:prSet/>
      <dgm:spPr/>
      <dgm:t>
        <a:bodyPr/>
        <a:lstStyle/>
        <a:p>
          <a:endParaRPr lang="en-GB"/>
        </a:p>
      </dgm:t>
    </dgm:pt>
    <dgm:pt modelId="{846C9D6F-845D-4226-914B-BF6532CE8906}">
      <dgm:prSet/>
      <dgm:spPr/>
      <dgm:t>
        <a:bodyPr/>
        <a:lstStyle/>
        <a:p>
          <a:r>
            <a:rPr lang="en-GB" b="1" dirty="0" smtClean="0">
              <a:latin typeface="Arial" pitchFamily="34" charset="0"/>
              <a:cs typeface="Arial" pitchFamily="34" charset="0"/>
            </a:rPr>
            <a:t>Constructivist</a:t>
          </a:r>
          <a:endParaRPr lang="en-GB" b="1" dirty="0">
            <a:latin typeface="Arial" pitchFamily="34" charset="0"/>
            <a:cs typeface="Arial" pitchFamily="34" charset="0"/>
          </a:endParaRPr>
        </a:p>
      </dgm:t>
    </dgm:pt>
    <dgm:pt modelId="{1C9192D6-2086-417A-B337-C2AD5A1CECCC}" type="parTrans" cxnId="{E40B63F0-F499-4261-B3D6-5AEFFBC12606}">
      <dgm:prSet/>
      <dgm:spPr/>
      <dgm:t>
        <a:bodyPr/>
        <a:lstStyle/>
        <a:p>
          <a:endParaRPr lang="en-GB"/>
        </a:p>
      </dgm:t>
    </dgm:pt>
    <dgm:pt modelId="{B11B6AC9-3D38-451D-B72C-EC0742E201CB}" type="sibTrans" cxnId="{E40B63F0-F499-4261-B3D6-5AEFFBC12606}">
      <dgm:prSet/>
      <dgm:spPr/>
      <dgm:t>
        <a:bodyPr/>
        <a:lstStyle/>
        <a:p>
          <a:endParaRPr lang="en-GB"/>
        </a:p>
      </dgm:t>
    </dgm:pt>
    <dgm:pt modelId="{971405F1-FF17-4E3D-8312-C23D5C26FA7C}" type="pres">
      <dgm:prSet presAssocID="{510B8468-2680-4DC3-B704-49CB91B84B0D}" presName="cycle" presStyleCnt="0">
        <dgm:presLayoutVars>
          <dgm:dir/>
          <dgm:resizeHandles val="exact"/>
        </dgm:presLayoutVars>
      </dgm:prSet>
      <dgm:spPr/>
      <dgm:t>
        <a:bodyPr/>
        <a:lstStyle/>
        <a:p>
          <a:endParaRPr lang="en-GB"/>
        </a:p>
      </dgm:t>
    </dgm:pt>
    <dgm:pt modelId="{EE79BA77-ED93-4457-BC2B-F662757736F3}" type="pres">
      <dgm:prSet presAssocID="{2DC12552-6B21-4BCC-9C06-7915C4D68DBD}" presName="node" presStyleLbl="node1" presStyleIdx="0" presStyleCnt="5" custScaleX="136785">
        <dgm:presLayoutVars>
          <dgm:bulletEnabled val="1"/>
        </dgm:presLayoutVars>
      </dgm:prSet>
      <dgm:spPr/>
      <dgm:t>
        <a:bodyPr/>
        <a:lstStyle/>
        <a:p>
          <a:endParaRPr lang="en-GB"/>
        </a:p>
      </dgm:t>
    </dgm:pt>
    <dgm:pt modelId="{3A09A990-8818-4412-8154-BB8348E34D0B}" type="pres">
      <dgm:prSet presAssocID="{2DC12552-6B21-4BCC-9C06-7915C4D68DBD}" presName="spNode" presStyleCnt="0"/>
      <dgm:spPr/>
      <dgm:t>
        <a:bodyPr/>
        <a:lstStyle/>
        <a:p>
          <a:endParaRPr lang="en-GB"/>
        </a:p>
      </dgm:t>
    </dgm:pt>
    <dgm:pt modelId="{380863C6-9382-47EA-B2D5-5DDCBF521755}" type="pres">
      <dgm:prSet presAssocID="{96CA3A6D-113A-4A6F-9593-2044A2834F4D}" presName="sibTrans" presStyleLbl="sibTrans1D1" presStyleIdx="0" presStyleCnt="5"/>
      <dgm:spPr/>
      <dgm:t>
        <a:bodyPr/>
        <a:lstStyle/>
        <a:p>
          <a:endParaRPr lang="en-GB"/>
        </a:p>
      </dgm:t>
    </dgm:pt>
    <dgm:pt modelId="{953434D2-A153-463A-B258-33BCF58E9842}" type="pres">
      <dgm:prSet presAssocID="{1B6BD272-8207-4ED8-BE13-CF3B183EE380}" presName="node" presStyleLbl="node1" presStyleIdx="1" presStyleCnt="5" custScaleX="119693" custScaleY="108873">
        <dgm:presLayoutVars>
          <dgm:bulletEnabled val="1"/>
        </dgm:presLayoutVars>
      </dgm:prSet>
      <dgm:spPr/>
      <dgm:t>
        <a:bodyPr/>
        <a:lstStyle/>
        <a:p>
          <a:endParaRPr lang="en-GB"/>
        </a:p>
      </dgm:t>
    </dgm:pt>
    <dgm:pt modelId="{AFF58C85-043E-482F-AD9A-1236EF7EA331}" type="pres">
      <dgm:prSet presAssocID="{1B6BD272-8207-4ED8-BE13-CF3B183EE380}" presName="spNode" presStyleCnt="0"/>
      <dgm:spPr/>
      <dgm:t>
        <a:bodyPr/>
        <a:lstStyle/>
        <a:p>
          <a:endParaRPr lang="en-GB"/>
        </a:p>
      </dgm:t>
    </dgm:pt>
    <dgm:pt modelId="{F2C6CC02-23CC-4F9E-951B-C43BE21BEFF9}" type="pres">
      <dgm:prSet presAssocID="{AC1270BD-392F-47D4-B43F-20E5D29A9190}" presName="sibTrans" presStyleLbl="sibTrans1D1" presStyleIdx="1" presStyleCnt="5"/>
      <dgm:spPr/>
      <dgm:t>
        <a:bodyPr/>
        <a:lstStyle/>
        <a:p>
          <a:endParaRPr lang="en-GB"/>
        </a:p>
      </dgm:t>
    </dgm:pt>
    <dgm:pt modelId="{F5BF76EA-596F-4F0D-B05C-10C80F533419}" type="pres">
      <dgm:prSet presAssocID="{E5086C2C-B7C2-4475-A589-F89604F91EAF}" presName="node" presStyleLbl="node1" presStyleIdx="2" presStyleCnt="5" custScaleX="113018" custScaleY="108022">
        <dgm:presLayoutVars>
          <dgm:bulletEnabled val="1"/>
        </dgm:presLayoutVars>
      </dgm:prSet>
      <dgm:spPr/>
      <dgm:t>
        <a:bodyPr/>
        <a:lstStyle/>
        <a:p>
          <a:endParaRPr lang="en-GB"/>
        </a:p>
      </dgm:t>
    </dgm:pt>
    <dgm:pt modelId="{BFEC970D-FA2A-4004-88B4-25CD62088C7F}" type="pres">
      <dgm:prSet presAssocID="{E5086C2C-B7C2-4475-A589-F89604F91EAF}" presName="spNode" presStyleCnt="0"/>
      <dgm:spPr/>
      <dgm:t>
        <a:bodyPr/>
        <a:lstStyle/>
        <a:p>
          <a:endParaRPr lang="en-GB"/>
        </a:p>
      </dgm:t>
    </dgm:pt>
    <dgm:pt modelId="{CBB680F8-772B-43CA-8147-6DE2A0EE05F3}" type="pres">
      <dgm:prSet presAssocID="{E779F1DB-4294-4E27-AB1F-9894B4ACF2E3}" presName="sibTrans" presStyleLbl="sibTrans1D1" presStyleIdx="2" presStyleCnt="5"/>
      <dgm:spPr/>
      <dgm:t>
        <a:bodyPr/>
        <a:lstStyle/>
        <a:p>
          <a:endParaRPr lang="en-GB"/>
        </a:p>
      </dgm:t>
    </dgm:pt>
    <dgm:pt modelId="{16C54E30-6EDE-4179-9B9C-9F9D6FE762FD}" type="pres">
      <dgm:prSet presAssocID="{4046208D-A921-4A24-97A9-01DFA1563107}" presName="node" presStyleLbl="node1" presStyleIdx="3" presStyleCnt="5" custRadScaleRad="100760" custRadScaleInc="780">
        <dgm:presLayoutVars>
          <dgm:bulletEnabled val="1"/>
        </dgm:presLayoutVars>
      </dgm:prSet>
      <dgm:spPr/>
      <dgm:t>
        <a:bodyPr/>
        <a:lstStyle/>
        <a:p>
          <a:endParaRPr lang="en-GB"/>
        </a:p>
      </dgm:t>
    </dgm:pt>
    <dgm:pt modelId="{ECF3F42F-B23A-47A1-9CB9-E1A7AFF23957}" type="pres">
      <dgm:prSet presAssocID="{4046208D-A921-4A24-97A9-01DFA1563107}" presName="spNode" presStyleCnt="0"/>
      <dgm:spPr/>
      <dgm:t>
        <a:bodyPr/>
        <a:lstStyle/>
        <a:p>
          <a:endParaRPr lang="en-GB"/>
        </a:p>
      </dgm:t>
    </dgm:pt>
    <dgm:pt modelId="{AEDD1C7F-37EB-4B33-810F-4463510B8FF2}" type="pres">
      <dgm:prSet presAssocID="{716F4258-AEF5-4F37-AFDC-AFB427A1D6C5}" presName="sibTrans" presStyleLbl="sibTrans1D1" presStyleIdx="3" presStyleCnt="5"/>
      <dgm:spPr/>
      <dgm:t>
        <a:bodyPr/>
        <a:lstStyle/>
        <a:p>
          <a:endParaRPr lang="en-GB"/>
        </a:p>
      </dgm:t>
    </dgm:pt>
    <dgm:pt modelId="{9210C57C-229F-4D1D-932E-CEC23A82CFD1}" type="pres">
      <dgm:prSet presAssocID="{846C9D6F-845D-4226-914B-BF6532CE8906}" presName="node" presStyleLbl="node1" presStyleIdx="4" presStyleCnt="5" custScaleX="130001">
        <dgm:presLayoutVars>
          <dgm:bulletEnabled val="1"/>
        </dgm:presLayoutVars>
      </dgm:prSet>
      <dgm:spPr/>
      <dgm:t>
        <a:bodyPr/>
        <a:lstStyle/>
        <a:p>
          <a:endParaRPr lang="en-GB"/>
        </a:p>
      </dgm:t>
    </dgm:pt>
    <dgm:pt modelId="{2D80A307-EDDA-476D-98BF-5B3E8F7FEB45}" type="pres">
      <dgm:prSet presAssocID="{846C9D6F-845D-4226-914B-BF6532CE8906}" presName="spNode" presStyleCnt="0"/>
      <dgm:spPr/>
      <dgm:t>
        <a:bodyPr/>
        <a:lstStyle/>
        <a:p>
          <a:endParaRPr lang="en-GB"/>
        </a:p>
      </dgm:t>
    </dgm:pt>
    <dgm:pt modelId="{6FFABC97-7B3F-4953-9C2B-C67D8912CC66}" type="pres">
      <dgm:prSet presAssocID="{B11B6AC9-3D38-451D-B72C-EC0742E201CB}" presName="sibTrans" presStyleLbl="sibTrans1D1" presStyleIdx="4" presStyleCnt="5"/>
      <dgm:spPr/>
      <dgm:t>
        <a:bodyPr/>
        <a:lstStyle/>
        <a:p>
          <a:endParaRPr lang="en-GB"/>
        </a:p>
      </dgm:t>
    </dgm:pt>
  </dgm:ptLst>
  <dgm:cxnLst>
    <dgm:cxn modelId="{2B9A9987-3022-4BEF-815A-E2774B611C67}" type="presOf" srcId="{96CA3A6D-113A-4A6F-9593-2044A2834F4D}" destId="{380863C6-9382-47EA-B2D5-5DDCBF521755}" srcOrd="0" destOrd="0" presId="urn:microsoft.com/office/officeart/2005/8/layout/cycle5"/>
    <dgm:cxn modelId="{282F47B8-3D2B-457C-8134-AF9CEEF1A780}" type="presOf" srcId="{AC1270BD-392F-47D4-B43F-20E5D29A9190}" destId="{F2C6CC02-23CC-4F9E-951B-C43BE21BEFF9}" srcOrd="0" destOrd="0" presId="urn:microsoft.com/office/officeart/2005/8/layout/cycle5"/>
    <dgm:cxn modelId="{EE5EA784-EF43-41E6-B4BB-9B3337FA8D72}" type="presOf" srcId="{2DC12552-6B21-4BCC-9C06-7915C4D68DBD}" destId="{EE79BA77-ED93-4457-BC2B-F662757736F3}" srcOrd="0" destOrd="0" presId="urn:microsoft.com/office/officeart/2005/8/layout/cycle5"/>
    <dgm:cxn modelId="{48444A3E-A086-4F1D-97DB-593AA986EEA1}" srcId="{510B8468-2680-4DC3-B704-49CB91B84B0D}" destId="{4046208D-A921-4A24-97A9-01DFA1563107}" srcOrd="3" destOrd="0" parTransId="{52FA0DA8-9810-4715-9E39-81C793180DB9}" sibTransId="{716F4258-AEF5-4F37-AFDC-AFB427A1D6C5}"/>
    <dgm:cxn modelId="{DC760877-A628-45CA-90F0-4D6A90B1649D}" type="presOf" srcId="{510B8468-2680-4DC3-B704-49CB91B84B0D}" destId="{971405F1-FF17-4E3D-8312-C23D5C26FA7C}" srcOrd="0" destOrd="0" presId="urn:microsoft.com/office/officeart/2005/8/layout/cycle5"/>
    <dgm:cxn modelId="{2F7EF4B3-A8E1-4E89-AC68-1CFF2894E084}" srcId="{510B8468-2680-4DC3-B704-49CB91B84B0D}" destId="{2DC12552-6B21-4BCC-9C06-7915C4D68DBD}" srcOrd="0" destOrd="0" parTransId="{6DFC3288-D7AB-4144-A266-3F1D7E9CF36A}" sibTransId="{96CA3A6D-113A-4A6F-9593-2044A2834F4D}"/>
    <dgm:cxn modelId="{0A8483C9-7D08-425E-A6B1-9220F8FDDCCB}" type="presOf" srcId="{B11B6AC9-3D38-451D-B72C-EC0742E201CB}" destId="{6FFABC97-7B3F-4953-9C2B-C67D8912CC66}" srcOrd="0" destOrd="0" presId="urn:microsoft.com/office/officeart/2005/8/layout/cycle5"/>
    <dgm:cxn modelId="{2C353AAA-8C97-4773-8226-67EA9B0FADA5}" srcId="{510B8468-2680-4DC3-B704-49CB91B84B0D}" destId="{E5086C2C-B7C2-4475-A589-F89604F91EAF}" srcOrd="2" destOrd="0" parTransId="{712907B2-4A5F-4E91-8FC5-BF2ABBE2A51A}" sibTransId="{E779F1DB-4294-4E27-AB1F-9894B4ACF2E3}"/>
    <dgm:cxn modelId="{49083E43-5EA5-4422-B62B-CCA11698FCF5}" type="presOf" srcId="{846C9D6F-845D-4226-914B-BF6532CE8906}" destId="{9210C57C-229F-4D1D-932E-CEC23A82CFD1}" srcOrd="0" destOrd="0" presId="urn:microsoft.com/office/officeart/2005/8/layout/cycle5"/>
    <dgm:cxn modelId="{D392BDAE-CCF0-4EC9-9B71-47D4C8BCEC5A}" srcId="{510B8468-2680-4DC3-B704-49CB91B84B0D}" destId="{1B6BD272-8207-4ED8-BE13-CF3B183EE380}" srcOrd="1" destOrd="0" parTransId="{6A02863A-2245-4B80-986E-57C77CA11128}" sibTransId="{AC1270BD-392F-47D4-B43F-20E5D29A9190}"/>
    <dgm:cxn modelId="{1243D7C9-E521-419E-8C62-DCA9D389F7E4}" type="presOf" srcId="{1B6BD272-8207-4ED8-BE13-CF3B183EE380}" destId="{953434D2-A153-463A-B258-33BCF58E9842}" srcOrd="0" destOrd="0" presId="urn:microsoft.com/office/officeart/2005/8/layout/cycle5"/>
    <dgm:cxn modelId="{E40B63F0-F499-4261-B3D6-5AEFFBC12606}" srcId="{510B8468-2680-4DC3-B704-49CB91B84B0D}" destId="{846C9D6F-845D-4226-914B-BF6532CE8906}" srcOrd="4" destOrd="0" parTransId="{1C9192D6-2086-417A-B337-C2AD5A1CECCC}" sibTransId="{B11B6AC9-3D38-451D-B72C-EC0742E201CB}"/>
    <dgm:cxn modelId="{26CA5AB3-3C8E-4DB0-B96A-941A7882EF61}" type="presOf" srcId="{716F4258-AEF5-4F37-AFDC-AFB427A1D6C5}" destId="{AEDD1C7F-37EB-4B33-810F-4463510B8FF2}" srcOrd="0" destOrd="0" presId="urn:microsoft.com/office/officeart/2005/8/layout/cycle5"/>
    <dgm:cxn modelId="{64A3EC48-3A37-4CDF-ADB1-90878BCBAB55}" type="presOf" srcId="{E5086C2C-B7C2-4475-A589-F89604F91EAF}" destId="{F5BF76EA-596F-4F0D-B05C-10C80F533419}" srcOrd="0" destOrd="0" presId="urn:microsoft.com/office/officeart/2005/8/layout/cycle5"/>
    <dgm:cxn modelId="{5E38E5C4-63B2-4039-8BF4-4D8221F031CC}" type="presOf" srcId="{E779F1DB-4294-4E27-AB1F-9894B4ACF2E3}" destId="{CBB680F8-772B-43CA-8147-6DE2A0EE05F3}" srcOrd="0" destOrd="0" presId="urn:microsoft.com/office/officeart/2005/8/layout/cycle5"/>
    <dgm:cxn modelId="{28C953C8-F7C8-424D-866D-078A43F10A3B}" type="presOf" srcId="{4046208D-A921-4A24-97A9-01DFA1563107}" destId="{16C54E30-6EDE-4179-9B9C-9F9D6FE762FD}" srcOrd="0" destOrd="0" presId="urn:microsoft.com/office/officeart/2005/8/layout/cycle5"/>
    <dgm:cxn modelId="{E9B9FD6E-6D98-4454-92A4-BD18F9A60001}" type="presParOf" srcId="{971405F1-FF17-4E3D-8312-C23D5C26FA7C}" destId="{EE79BA77-ED93-4457-BC2B-F662757736F3}" srcOrd="0" destOrd="0" presId="urn:microsoft.com/office/officeart/2005/8/layout/cycle5"/>
    <dgm:cxn modelId="{92B78D0E-5639-4F33-A51E-50497BED3252}" type="presParOf" srcId="{971405F1-FF17-4E3D-8312-C23D5C26FA7C}" destId="{3A09A990-8818-4412-8154-BB8348E34D0B}" srcOrd="1" destOrd="0" presId="urn:microsoft.com/office/officeart/2005/8/layout/cycle5"/>
    <dgm:cxn modelId="{EF834331-483D-4353-88E9-26D45F287643}" type="presParOf" srcId="{971405F1-FF17-4E3D-8312-C23D5C26FA7C}" destId="{380863C6-9382-47EA-B2D5-5DDCBF521755}" srcOrd="2" destOrd="0" presId="urn:microsoft.com/office/officeart/2005/8/layout/cycle5"/>
    <dgm:cxn modelId="{3DC04EDE-8331-4920-84BD-3699A41E1C3B}" type="presParOf" srcId="{971405F1-FF17-4E3D-8312-C23D5C26FA7C}" destId="{953434D2-A153-463A-B258-33BCF58E9842}" srcOrd="3" destOrd="0" presId="urn:microsoft.com/office/officeart/2005/8/layout/cycle5"/>
    <dgm:cxn modelId="{9AE6CE1F-4017-4362-B550-8FB6B0B17CE3}" type="presParOf" srcId="{971405F1-FF17-4E3D-8312-C23D5C26FA7C}" destId="{AFF58C85-043E-482F-AD9A-1236EF7EA331}" srcOrd="4" destOrd="0" presId="urn:microsoft.com/office/officeart/2005/8/layout/cycle5"/>
    <dgm:cxn modelId="{DD0E169A-7CF5-42FA-9306-28097DA44BD6}" type="presParOf" srcId="{971405F1-FF17-4E3D-8312-C23D5C26FA7C}" destId="{F2C6CC02-23CC-4F9E-951B-C43BE21BEFF9}" srcOrd="5" destOrd="0" presId="urn:microsoft.com/office/officeart/2005/8/layout/cycle5"/>
    <dgm:cxn modelId="{032E808C-EE2E-4044-8750-C46D639694F7}" type="presParOf" srcId="{971405F1-FF17-4E3D-8312-C23D5C26FA7C}" destId="{F5BF76EA-596F-4F0D-B05C-10C80F533419}" srcOrd="6" destOrd="0" presId="urn:microsoft.com/office/officeart/2005/8/layout/cycle5"/>
    <dgm:cxn modelId="{8F77911F-079D-4E8E-B209-F09BFBF1024B}" type="presParOf" srcId="{971405F1-FF17-4E3D-8312-C23D5C26FA7C}" destId="{BFEC970D-FA2A-4004-88B4-25CD62088C7F}" srcOrd="7" destOrd="0" presId="urn:microsoft.com/office/officeart/2005/8/layout/cycle5"/>
    <dgm:cxn modelId="{9FE6E310-A3DD-4DCD-B95B-55FE056927EC}" type="presParOf" srcId="{971405F1-FF17-4E3D-8312-C23D5C26FA7C}" destId="{CBB680F8-772B-43CA-8147-6DE2A0EE05F3}" srcOrd="8" destOrd="0" presId="urn:microsoft.com/office/officeart/2005/8/layout/cycle5"/>
    <dgm:cxn modelId="{74B82116-E6AD-48FA-BD42-AD4936C249A5}" type="presParOf" srcId="{971405F1-FF17-4E3D-8312-C23D5C26FA7C}" destId="{16C54E30-6EDE-4179-9B9C-9F9D6FE762FD}" srcOrd="9" destOrd="0" presId="urn:microsoft.com/office/officeart/2005/8/layout/cycle5"/>
    <dgm:cxn modelId="{06750E29-BAD6-4F99-8335-9576376A7E2B}" type="presParOf" srcId="{971405F1-FF17-4E3D-8312-C23D5C26FA7C}" destId="{ECF3F42F-B23A-47A1-9CB9-E1A7AFF23957}" srcOrd="10" destOrd="0" presId="urn:microsoft.com/office/officeart/2005/8/layout/cycle5"/>
    <dgm:cxn modelId="{A0444028-5381-4E74-BD89-1F398CC5436B}" type="presParOf" srcId="{971405F1-FF17-4E3D-8312-C23D5C26FA7C}" destId="{AEDD1C7F-37EB-4B33-810F-4463510B8FF2}" srcOrd="11" destOrd="0" presId="urn:microsoft.com/office/officeart/2005/8/layout/cycle5"/>
    <dgm:cxn modelId="{7FF8066F-F46B-4213-8BE5-4A12BF4B559B}" type="presParOf" srcId="{971405F1-FF17-4E3D-8312-C23D5C26FA7C}" destId="{9210C57C-229F-4D1D-932E-CEC23A82CFD1}" srcOrd="12" destOrd="0" presId="urn:microsoft.com/office/officeart/2005/8/layout/cycle5"/>
    <dgm:cxn modelId="{D772A1EF-3E6E-45F0-BF24-D5D88F009C1F}" type="presParOf" srcId="{971405F1-FF17-4E3D-8312-C23D5C26FA7C}" destId="{2D80A307-EDDA-476D-98BF-5B3E8F7FEB45}" srcOrd="13" destOrd="0" presId="urn:microsoft.com/office/officeart/2005/8/layout/cycle5"/>
    <dgm:cxn modelId="{11263B90-1AB4-4EA3-9D0C-00808D1956C9}" type="presParOf" srcId="{971405F1-FF17-4E3D-8312-C23D5C26FA7C}" destId="{6FFABC97-7B3F-4953-9C2B-C67D8912CC66}" srcOrd="14" destOrd="0" presId="urn:microsoft.com/office/officeart/2005/8/layout/cycle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B43DB0B-480E-492D-9098-4574271EDEFD}" type="doc">
      <dgm:prSet loTypeId="urn:microsoft.com/office/officeart/2005/8/layout/hierarchy2" loCatId="hierarchy" qsTypeId="urn:microsoft.com/office/officeart/2005/8/quickstyle/3d1" qsCatId="3D" csTypeId="urn:microsoft.com/office/officeart/2005/8/colors/accent5_4" csCatId="accent5" phldr="1"/>
      <dgm:spPr/>
      <dgm:t>
        <a:bodyPr/>
        <a:lstStyle/>
        <a:p>
          <a:endParaRPr lang="en-GB"/>
        </a:p>
      </dgm:t>
    </dgm:pt>
    <dgm:pt modelId="{541F5EE4-EB9E-453A-9D89-B393DB953C8F}">
      <dgm:prSet phldrT="[Text]" custT="1"/>
      <dgm:spPr/>
      <dgm:t>
        <a:bodyPr/>
        <a:lstStyle/>
        <a:p>
          <a:r>
            <a:rPr lang="en-GB" sz="2000" b="1" dirty="0" smtClean="0">
              <a:latin typeface="Arial" pitchFamily="34" charset="0"/>
              <a:cs typeface="Arial" pitchFamily="34" charset="0"/>
            </a:rPr>
            <a:t>Composition as a </a:t>
          </a:r>
          <a:r>
            <a:rPr lang="en-GB" sz="2000" b="1" i="1" dirty="0" smtClean="0">
              <a:latin typeface="Arial" pitchFamily="34" charset="0"/>
              <a:cs typeface="Arial" pitchFamily="34" charset="0"/>
            </a:rPr>
            <a:t>process</a:t>
          </a:r>
          <a:endParaRPr lang="en-GB" sz="2000" b="1" i="1" dirty="0">
            <a:latin typeface="Arial" pitchFamily="34" charset="0"/>
            <a:cs typeface="Arial" pitchFamily="34" charset="0"/>
          </a:endParaRPr>
        </a:p>
      </dgm:t>
    </dgm:pt>
    <dgm:pt modelId="{751B975F-F071-4885-B113-326ADCA0A390}" type="parTrans" cxnId="{F5D96F4D-A079-40E5-BDF2-63CA84502179}">
      <dgm:prSet/>
      <dgm:spPr/>
      <dgm:t>
        <a:bodyPr/>
        <a:lstStyle/>
        <a:p>
          <a:endParaRPr lang="en-GB"/>
        </a:p>
      </dgm:t>
    </dgm:pt>
    <dgm:pt modelId="{7288223A-3D96-488A-B53C-30FB4FE8DEF6}" type="sibTrans" cxnId="{F5D96F4D-A079-40E5-BDF2-63CA84502179}">
      <dgm:prSet/>
      <dgm:spPr/>
      <dgm:t>
        <a:bodyPr/>
        <a:lstStyle/>
        <a:p>
          <a:endParaRPr lang="en-GB"/>
        </a:p>
      </dgm:t>
    </dgm:pt>
    <dgm:pt modelId="{7AEA4F3C-152F-4AFB-933B-53133C1B2396}">
      <dgm:prSet phldrT="[Text]" custT="1"/>
      <dgm:spPr/>
      <dgm:t>
        <a:bodyPr/>
        <a:lstStyle/>
        <a:p>
          <a:r>
            <a:rPr lang="en-GB" sz="1800" b="1" dirty="0" smtClean="0">
              <a:latin typeface="Arial" pitchFamily="34" charset="0"/>
              <a:cs typeface="Arial" pitchFamily="34" charset="0"/>
            </a:rPr>
            <a:t>Student involvement in writing</a:t>
          </a:r>
          <a:endParaRPr lang="en-GB" sz="1800" b="1" dirty="0">
            <a:latin typeface="Arial" pitchFamily="34" charset="0"/>
            <a:cs typeface="Arial" pitchFamily="34" charset="0"/>
          </a:endParaRPr>
        </a:p>
      </dgm:t>
    </dgm:pt>
    <dgm:pt modelId="{2A1C049C-33E1-4390-AFD0-643F80758B3F}" type="parTrans" cxnId="{444D05C5-94DF-4A92-98ED-760451E5A391}">
      <dgm:prSet/>
      <dgm:spPr/>
      <dgm:t>
        <a:bodyPr/>
        <a:lstStyle/>
        <a:p>
          <a:endParaRPr lang="en-GB"/>
        </a:p>
      </dgm:t>
    </dgm:pt>
    <dgm:pt modelId="{533787D2-5DDD-4636-8913-A36AEF028418}" type="sibTrans" cxnId="{444D05C5-94DF-4A92-98ED-760451E5A391}">
      <dgm:prSet/>
      <dgm:spPr/>
      <dgm:t>
        <a:bodyPr/>
        <a:lstStyle/>
        <a:p>
          <a:endParaRPr lang="en-GB"/>
        </a:p>
      </dgm:t>
    </dgm:pt>
    <dgm:pt modelId="{DAB42A27-69D8-44ED-B004-DE31E1D6320B}">
      <dgm:prSet phldrT="[Text]" custT="1"/>
      <dgm:spPr/>
      <dgm:t>
        <a:bodyPr/>
        <a:lstStyle/>
        <a:p>
          <a:pPr>
            <a:lnSpc>
              <a:spcPct val="100000"/>
            </a:lnSpc>
            <a:spcAft>
              <a:spcPts val="0"/>
            </a:spcAft>
          </a:pPr>
          <a:r>
            <a:rPr lang="en-GB" sz="1800" b="1" dirty="0" smtClean="0">
              <a:latin typeface="Arial" pitchFamily="34" charset="0"/>
              <a:cs typeface="Arial" pitchFamily="34" charset="0"/>
            </a:rPr>
            <a:t>Revising</a:t>
          </a:r>
        </a:p>
        <a:p>
          <a:pPr>
            <a:lnSpc>
              <a:spcPct val="100000"/>
            </a:lnSpc>
            <a:spcAft>
              <a:spcPts val="0"/>
            </a:spcAft>
          </a:pPr>
          <a:r>
            <a:rPr lang="en-GB" sz="1800" b="1" dirty="0" smtClean="0">
              <a:latin typeface="Arial" pitchFamily="34" charset="0"/>
              <a:cs typeface="Arial" pitchFamily="34" charset="0"/>
            </a:rPr>
            <a:t>Post-writing</a:t>
          </a:r>
        </a:p>
        <a:p>
          <a:pPr>
            <a:lnSpc>
              <a:spcPct val="100000"/>
            </a:lnSpc>
            <a:spcAft>
              <a:spcPts val="0"/>
            </a:spcAft>
          </a:pPr>
          <a:r>
            <a:rPr lang="en-GB" sz="1800" b="1" dirty="0" smtClean="0">
              <a:latin typeface="Arial" pitchFamily="34" charset="0"/>
              <a:cs typeface="Arial" pitchFamily="34" charset="0"/>
            </a:rPr>
            <a:t>Retrospective reflection</a:t>
          </a:r>
          <a:endParaRPr lang="en-GB" sz="1800" b="1" dirty="0">
            <a:latin typeface="Arial" pitchFamily="34" charset="0"/>
            <a:cs typeface="Arial" pitchFamily="34" charset="0"/>
          </a:endParaRPr>
        </a:p>
      </dgm:t>
    </dgm:pt>
    <dgm:pt modelId="{DAF13E94-9543-4CFD-91C6-CC4175DFCA19}" type="parTrans" cxnId="{D53DA164-2A13-4AF2-AADA-1670A0CAE26D}">
      <dgm:prSet/>
      <dgm:spPr/>
      <dgm:t>
        <a:bodyPr/>
        <a:lstStyle/>
        <a:p>
          <a:endParaRPr lang="en-GB"/>
        </a:p>
      </dgm:t>
    </dgm:pt>
    <dgm:pt modelId="{611DCEEF-E9AB-4FF2-B193-E6FADA7A290B}" type="sibTrans" cxnId="{D53DA164-2A13-4AF2-AADA-1670A0CAE26D}">
      <dgm:prSet/>
      <dgm:spPr/>
      <dgm:t>
        <a:bodyPr/>
        <a:lstStyle/>
        <a:p>
          <a:endParaRPr lang="en-GB"/>
        </a:p>
      </dgm:t>
    </dgm:pt>
    <dgm:pt modelId="{25837213-FC05-44CF-8EDA-897FFC2894A9}">
      <dgm:prSet phldrT="[Text]" custT="1"/>
      <dgm:spPr/>
      <dgm:t>
        <a:bodyPr/>
        <a:lstStyle/>
        <a:p>
          <a:pPr>
            <a:lnSpc>
              <a:spcPct val="100000"/>
            </a:lnSpc>
            <a:spcAft>
              <a:spcPts val="0"/>
            </a:spcAft>
          </a:pPr>
          <a:r>
            <a:rPr lang="en-GB" sz="1800" b="1" dirty="0" smtClean="0">
              <a:latin typeface="Arial" pitchFamily="34" charset="0"/>
              <a:cs typeface="Arial" pitchFamily="34" charset="0"/>
            </a:rPr>
            <a:t>Constructive feedback from peers and teachers</a:t>
          </a:r>
          <a:endParaRPr lang="en-GB" sz="1800" b="1" dirty="0">
            <a:latin typeface="Arial" pitchFamily="34" charset="0"/>
            <a:cs typeface="Arial" pitchFamily="34" charset="0"/>
          </a:endParaRPr>
        </a:p>
      </dgm:t>
    </dgm:pt>
    <dgm:pt modelId="{D2DD8AB4-D437-4A87-AF80-7C7C663AA03C}" type="parTrans" cxnId="{33BEF85C-6D31-412D-BE78-5328E13276AE}">
      <dgm:prSet/>
      <dgm:spPr/>
      <dgm:t>
        <a:bodyPr/>
        <a:lstStyle/>
        <a:p>
          <a:endParaRPr lang="en-GB"/>
        </a:p>
      </dgm:t>
    </dgm:pt>
    <dgm:pt modelId="{1DD78867-A050-42B2-8326-E55850F6BF51}" type="sibTrans" cxnId="{33BEF85C-6D31-412D-BE78-5328E13276AE}">
      <dgm:prSet/>
      <dgm:spPr/>
      <dgm:t>
        <a:bodyPr/>
        <a:lstStyle/>
        <a:p>
          <a:endParaRPr lang="en-GB"/>
        </a:p>
      </dgm:t>
    </dgm:pt>
    <dgm:pt modelId="{70DE1048-773B-42A7-9324-FC774D405546}">
      <dgm:prSet phldrT="[Text]" custT="1"/>
      <dgm:spPr/>
      <dgm:t>
        <a:bodyPr/>
        <a:lstStyle/>
        <a:p>
          <a:pPr>
            <a:lnSpc>
              <a:spcPct val="100000"/>
            </a:lnSpc>
            <a:spcAft>
              <a:spcPts val="0"/>
            </a:spcAft>
          </a:pPr>
          <a:r>
            <a:rPr lang="en-GB" sz="1800" b="1" dirty="0" smtClean="0">
              <a:latin typeface="Arial" pitchFamily="34" charset="0"/>
              <a:cs typeface="Arial" pitchFamily="34" charset="0"/>
            </a:rPr>
            <a:t>Prewriting</a:t>
          </a:r>
        </a:p>
        <a:p>
          <a:pPr>
            <a:lnSpc>
              <a:spcPct val="100000"/>
            </a:lnSpc>
            <a:spcAft>
              <a:spcPts val="0"/>
            </a:spcAft>
          </a:pPr>
          <a:r>
            <a:rPr lang="en-GB" sz="1800" b="1" dirty="0" smtClean="0">
              <a:latin typeface="Arial" pitchFamily="34" charset="0"/>
              <a:cs typeface="Arial" pitchFamily="34" charset="0"/>
            </a:rPr>
            <a:t>Drafting </a:t>
          </a:r>
        </a:p>
        <a:p>
          <a:pPr>
            <a:lnSpc>
              <a:spcPct val="100000"/>
            </a:lnSpc>
            <a:spcAft>
              <a:spcPts val="0"/>
            </a:spcAft>
          </a:pPr>
          <a:r>
            <a:rPr lang="en-GB" sz="1800" b="1" dirty="0" smtClean="0">
              <a:latin typeface="Arial" pitchFamily="34" charset="0"/>
              <a:cs typeface="Arial" pitchFamily="34" charset="0"/>
            </a:rPr>
            <a:t>Editing</a:t>
          </a:r>
          <a:endParaRPr lang="en-GB" sz="1800" b="1" dirty="0">
            <a:latin typeface="Arial" pitchFamily="34" charset="0"/>
            <a:cs typeface="Arial" pitchFamily="34" charset="0"/>
          </a:endParaRPr>
        </a:p>
      </dgm:t>
    </dgm:pt>
    <dgm:pt modelId="{73F373FF-C6B3-40BC-A9B1-B050559036B4}" type="parTrans" cxnId="{05B52DCD-66CA-424C-9C2E-AFF0B4C05BD8}">
      <dgm:prSet/>
      <dgm:spPr/>
      <dgm:t>
        <a:bodyPr/>
        <a:lstStyle/>
        <a:p>
          <a:endParaRPr lang="en-GB"/>
        </a:p>
      </dgm:t>
    </dgm:pt>
    <dgm:pt modelId="{A08AEDBE-508D-478D-95E6-BB6DDA95FF9A}" type="sibTrans" cxnId="{05B52DCD-66CA-424C-9C2E-AFF0B4C05BD8}">
      <dgm:prSet/>
      <dgm:spPr/>
      <dgm:t>
        <a:bodyPr/>
        <a:lstStyle/>
        <a:p>
          <a:endParaRPr lang="en-GB"/>
        </a:p>
      </dgm:t>
    </dgm:pt>
    <dgm:pt modelId="{CB9DA68F-1BD9-4179-B28A-D535E93C0CC7}">
      <dgm:prSet phldrT="[Text]" custT="1"/>
      <dgm:spPr/>
      <dgm:t>
        <a:bodyPr/>
        <a:lstStyle/>
        <a:p>
          <a:r>
            <a:rPr lang="en-GB" sz="1800" b="1" dirty="0" smtClean="0">
              <a:latin typeface="Arial" pitchFamily="34" charset="0"/>
              <a:cs typeface="Arial" pitchFamily="34" charset="0"/>
            </a:rPr>
            <a:t>Reflective students aware of their own learning process</a:t>
          </a:r>
          <a:endParaRPr lang="en-GB" sz="1800" b="1" dirty="0">
            <a:latin typeface="Arial" pitchFamily="34" charset="0"/>
            <a:cs typeface="Arial" pitchFamily="34" charset="0"/>
          </a:endParaRPr>
        </a:p>
      </dgm:t>
    </dgm:pt>
    <dgm:pt modelId="{9CBF671D-CA88-4947-8E23-7FD29840C6CD}" type="parTrans" cxnId="{D33957A8-5E2A-4944-8A65-E447C952EAD4}">
      <dgm:prSet/>
      <dgm:spPr/>
      <dgm:t>
        <a:bodyPr/>
        <a:lstStyle/>
        <a:p>
          <a:endParaRPr lang="en-GB"/>
        </a:p>
      </dgm:t>
    </dgm:pt>
    <dgm:pt modelId="{E62AE0ED-1E87-4167-A7E9-2AEF1D5CEF20}" type="sibTrans" cxnId="{D33957A8-5E2A-4944-8A65-E447C952EAD4}">
      <dgm:prSet/>
      <dgm:spPr/>
      <dgm:t>
        <a:bodyPr/>
        <a:lstStyle/>
        <a:p>
          <a:endParaRPr lang="en-GB"/>
        </a:p>
      </dgm:t>
    </dgm:pt>
    <dgm:pt modelId="{5ABFB7AC-2DD1-477E-B3A5-8957EDFC217F}" type="pres">
      <dgm:prSet presAssocID="{9B43DB0B-480E-492D-9098-4574271EDEFD}" presName="diagram" presStyleCnt="0">
        <dgm:presLayoutVars>
          <dgm:chPref val="1"/>
          <dgm:dir/>
          <dgm:animOne val="branch"/>
          <dgm:animLvl val="lvl"/>
          <dgm:resizeHandles val="exact"/>
        </dgm:presLayoutVars>
      </dgm:prSet>
      <dgm:spPr/>
      <dgm:t>
        <a:bodyPr/>
        <a:lstStyle/>
        <a:p>
          <a:endParaRPr lang="en-GB"/>
        </a:p>
      </dgm:t>
    </dgm:pt>
    <dgm:pt modelId="{FDFBAAB6-A23C-4DDF-9F0A-C04D7414967D}" type="pres">
      <dgm:prSet presAssocID="{541F5EE4-EB9E-453A-9D89-B393DB953C8F}" presName="root1" presStyleCnt="0"/>
      <dgm:spPr/>
    </dgm:pt>
    <dgm:pt modelId="{86B5A6E2-38A7-4D0D-B785-90F4907EC1DE}" type="pres">
      <dgm:prSet presAssocID="{541F5EE4-EB9E-453A-9D89-B393DB953C8F}" presName="LevelOneTextNode" presStyleLbl="node0" presStyleIdx="0" presStyleCnt="1" custScaleY="124460">
        <dgm:presLayoutVars>
          <dgm:chPref val="3"/>
        </dgm:presLayoutVars>
      </dgm:prSet>
      <dgm:spPr/>
      <dgm:t>
        <a:bodyPr/>
        <a:lstStyle/>
        <a:p>
          <a:endParaRPr lang="en-GB"/>
        </a:p>
      </dgm:t>
    </dgm:pt>
    <dgm:pt modelId="{3E5F7FA9-AD32-4F2E-9329-8A4CAF4DE3F8}" type="pres">
      <dgm:prSet presAssocID="{541F5EE4-EB9E-453A-9D89-B393DB953C8F}" presName="level2hierChild" presStyleCnt="0"/>
      <dgm:spPr/>
    </dgm:pt>
    <dgm:pt modelId="{82C7EAB4-22C4-436B-9A04-4F9E1B342648}" type="pres">
      <dgm:prSet presAssocID="{2A1C049C-33E1-4390-AFD0-643F80758B3F}" presName="conn2-1" presStyleLbl="parChTrans1D2" presStyleIdx="0" presStyleCnt="2"/>
      <dgm:spPr/>
      <dgm:t>
        <a:bodyPr/>
        <a:lstStyle/>
        <a:p>
          <a:endParaRPr lang="en-GB"/>
        </a:p>
      </dgm:t>
    </dgm:pt>
    <dgm:pt modelId="{A372C8B3-E62B-4553-B647-CF9081478BCB}" type="pres">
      <dgm:prSet presAssocID="{2A1C049C-33E1-4390-AFD0-643F80758B3F}" presName="connTx" presStyleLbl="parChTrans1D2" presStyleIdx="0" presStyleCnt="2"/>
      <dgm:spPr/>
      <dgm:t>
        <a:bodyPr/>
        <a:lstStyle/>
        <a:p>
          <a:endParaRPr lang="en-GB"/>
        </a:p>
      </dgm:t>
    </dgm:pt>
    <dgm:pt modelId="{BA039778-C2E7-4DDB-BB0C-89F236EF86B8}" type="pres">
      <dgm:prSet presAssocID="{7AEA4F3C-152F-4AFB-933B-53133C1B2396}" presName="root2" presStyleCnt="0"/>
      <dgm:spPr/>
    </dgm:pt>
    <dgm:pt modelId="{544CDACA-9127-480F-9FC7-78544B3DD231}" type="pres">
      <dgm:prSet presAssocID="{7AEA4F3C-152F-4AFB-933B-53133C1B2396}" presName="LevelTwoTextNode" presStyleLbl="node2" presStyleIdx="0" presStyleCnt="2" custScaleY="125029">
        <dgm:presLayoutVars>
          <dgm:chPref val="3"/>
        </dgm:presLayoutVars>
      </dgm:prSet>
      <dgm:spPr/>
      <dgm:t>
        <a:bodyPr/>
        <a:lstStyle/>
        <a:p>
          <a:endParaRPr lang="en-GB"/>
        </a:p>
      </dgm:t>
    </dgm:pt>
    <dgm:pt modelId="{9AB963BC-A253-43CD-9069-D6C2AC3B211A}" type="pres">
      <dgm:prSet presAssocID="{7AEA4F3C-152F-4AFB-933B-53133C1B2396}" presName="level3hierChild" presStyleCnt="0"/>
      <dgm:spPr/>
    </dgm:pt>
    <dgm:pt modelId="{33D13F1F-BC68-4B6E-AE6C-1A7ADE94E283}" type="pres">
      <dgm:prSet presAssocID="{DAF13E94-9543-4CFD-91C6-CC4175DFCA19}" presName="conn2-1" presStyleLbl="parChTrans1D3" presStyleIdx="0" presStyleCnt="3"/>
      <dgm:spPr/>
      <dgm:t>
        <a:bodyPr/>
        <a:lstStyle/>
        <a:p>
          <a:endParaRPr lang="en-GB"/>
        </a:p>
      </dgm:t>
    </dgm:pt>
    <dgm:pt modelId="{C72440E7-1C89-43DD-81FE-81997EF9F67C}" type="pres">
      <dgm:prSet presAssocID="{DAF13E94-9543-4CFD-91C6-CC4175DFCA19}" presName="connTx" presStyleLbl="parChTrans1D3" presStyleIdx="0" presStyleCnt="3"/>
      <dgm:spPr/>
      <dgm:t>
        <a:bodyPr/>
        <a:lstStyle/>
        <a:p>
          <a:endParaRPr lang="en-GB"/>
        </a:p>
      </dgm:t>
    </dgm:pt>
    <dgm:pt modelId="{CF701E39-A2F3-4476-A5EC-A100A0F9E484}" type="pres">
      <dgm:prSet presAssocID="{DAB42A27-69D8-44ED-B004-DE31E1D6320B}" presName="root2" presStyleCnt="0"/>
      <dgm:spPr/>
    </dgm:pt>
    <dgm:pt modelId="{161242A5-E058-4BFE-91B8-A0F5308D62BF}" type="pres">
      <dgm:prSet presAssocID="{DAB42A27-69D8-44ED-B004-DE31E1D6320B}" presName="LevelTwoTextNode" presStyleLbl="node3" presStyleIdx="0" presStyleCnt="3" custScaleY="115317">
        <dgm:presLayoutVars>
          <dgm:chPref val="3"/>
        </dgm:presLayoutVars>
      </dgm:prSet>
      <dgm:spPr/>
      <dgm:t>
        <a:bodyPr/>
        <a:lstStyle/>
        <a:p>
          <a:endParaRPr lang="en-GB"/>
        </a:p>
      </dgm:t>
    </dgm:pt>
    <dgm:pt modelId="{D7C91A35-BCA3-46B7-B541-C8536A6315D2}" type="pres">
      <dgm:prSet presAssocID="{DAB42A27-69D8-44ED-B004-DE31E1D6320B}" presName="level3hierChild" presStyleCnt="0"/>
      <dgm:spPr/>
    </dgm:pt>
    <dgm:pt modelId="{E1BB1D43-9B1D-40D9-A689-17B26AF275EA}" type="pres">
      <dgm:prSet presAssocID="{D2DD8AB4-D437-4A87-AF80-7C7C663AA03C}" presName="conn2-1" presStyleLbl="parChTrans1D3" presStyleIdx="1" presStyleCnt="3"/>
      <dgm:spPr/>
      <dgm:t>
        <a:bodyPr/>
        <a:lstStyle/>
        <a:p>
          <a:endParaRPr lang="en-GB"/>
        </a:p>
      </dgm:t>
    </dgm:pt>
    <dgm:pt modelId="{AED64AC6-647D-4DDB-A937-7E8BCCD227BF}" type="pres">
      <dgm:prSet presAssocID="{D2DD8AB4-D437-4A87-AF80-7C7C663AA03C}" presName="connTx" presStyleLbl="parChTrans1D3" presStyleIdx="1" presStyleCnt="3"/>
      <dgm:spPr/>
      <dgm:t>
        <a:bodyPr/>
        <a:lstStyle/>
        <a:p>
          <a:endParaRPr lang="en-GB"/>
        </a:p>
      </dgm:t>
    </dgm:pt>
    <dgm:pt modelId="{C39F194F-D6E6-48B9-A0A9-954803801685}" type="pres">
      <dgm:prSet presAssocID="{25837213-FC05-44CF-8EDA-897FFC2894A9}" presName="root2" presStyleCnt="0"/>
      <dgm:spPr/>
    </dgm:pt>
    <dgm:pt modelId="{4F098D38-4902-4887-BC92-D0A7DEE6580B}" type="pres">
      <dgm:prSet presAssocID="{25837213-FC05-44CF-8EDA-897FFC2894A9}" presName="LevelTwoTextNode" presStyleLbl="node3" presStyleIdx="1" presStyleCnt="3" custScaleY="118752">
        <dgm:presLayoutVars>
          <dgm:chPref val="3"/>
        </dgm:presLayoutVars>
      </dgm:prSet>
      <dgm:spPr/>
      <dgm:t>
        <a:bodyPr/>
        <a:lstStyle/>
        <a:p>
          <a:endParaRPr lang="en-GB"/>
        </a:p>
      </dgm:t>
    </dgm:pt>
    <dgm:pt modelId="{8F0B4880-60A8-4294-8A19-1DD057622461}" type="pres">
      <dgm:prSet presAssocID="{25837213-FC05-44CF-8EDA-897FFC2894A9}" presName="level3hierChild" presStyleCnt="0"/>
      <dgm:spPr/>
    </dgm:pt>
    <dgm:pt modelId="{0B5CE1F1-623F-4614-8A54-A3B421BDF3D5}" type="pres">
      <dgm:prSet presAssocID="{73F373FF-C6B3-40BC-A9B1-B050559036B4}" presName="conn2-1" presStyleLbl="parChTrans1D2" presStyleIdx="1" presStyleCnt="2"/>
      <dgm:spPr/>
      <dgm:t>
        <a:bodyPr/>
        <a:lstStyle/>
        <a:p>
          <a:endParaRPr lang="en-GB"/>
        </a:p>
      </dgm:t>
    </dgm:pt>
    <dgm:pt modelId="{C2F491D5-ECF4-4DCA-8533-A0E089ACE569}" type="pres">
      <dgm:prSet presAssocID="{73F373FF-C6B3-40BC-A9B1-B050559036B4}" presName="connTx" presStyleLbl="parChTrans1D2" presStyleIdx="1" presStyleCnt="2"/>
      <dgm:spPr/>
      <dgm:t>
        <a:bodyPr/>
        <a:lstStyle/>
        <a:p>
          <a:endParaRPr lang="en-GB"/>
        </a:p>
      </dgm:t>
    </dgm:pt>
    <dgm:pt modelId="{F83762CD-134D-4DB8-8AAD-24839599F0CE}" type="pres">
      <dgm:prSet presAssocID="{70DE1048-773B-42A7-9324-FC774D405546}" presName="root2" presStyleCnt="0"/>
      <dgm:spPr/>
    </dgm:pt>
    <dgm:pt modelId="{E3691532-4231-4BED-9561-055AD2E2DB0E}" type="pres">
      <dgm:prSet presAssocID="{70DE1048-773B-42A7-9324-FC774D405546}" presName="LevelTwoTextNode" presStyleLbl="node2" presStyleIdx="1" presStyleCnt="2" custScaleY="129058">
        <dgm:presLayoutVars>
          <dgm:chPref val="3"/>
        </dgm:presLayoutVars>
      </dgm:prSet>
      <dgm:spPr/>
      <dgm:t>
        <a:bodyPr/>
        <a:lstStyle/>
        <a:p>
          <a:endParaRPr lang="en-GB"/>
        </a:p>
      </dgm:t>
    </dgm:pt>
    <dgm:pt modelId="{9DCC9662-8754-4A64-8695-0454C02B0F79}" type="pres">
      <dgm:prSet presAssocID="{70DE1048-773B-42A7-9324-FC774D405546}" presName="level3hierChild" presStyleCnt="0"/>
      <dgm:spPr/>
    </dgm:pt>
    <dgm:pt modelId="{AF3176CE-D49C-496C-BFD3-A007A3D8A6FC}" type="pres">
      <dgm:prSet presAssocID="{9CBF671D-CA88-4947-8E23-7FD29840C6CD}" presName="conn2-1" presStyleLbl="parChTrans1D3" presStyleIdx="2" presStyleCnt="3"/>
      <dgm:spPr/>
      <dgm:t>
        <a:bodyPr/>
        <a:lstStyle/>
        <a:p>
          <a:endParaRPr lang="en-GB"/>
        </a:p>
      </dgm:t>
    </dgm:pt>
    <dgm:pt modelId="{CCA2E908-9F93-4CF3-B720-DDFF6D2C3D2C}" type="pres">
      <dgm:prSet presAssocID="{9CBF671D-CA88-4947-8E23-7FD29840C6CD}" presName="connTx" presStyleLbl="parChTrans1D3" presStyleIdx="2" presStyleCnt="3"/>
      <dgm:spPr/>
      <dgm:t>
        <a:bodyPr/>
        <a:lstStyle/>
        <a:p>
          <a:endParaRPr lang="en-GB"/>
        </a:p>
      </dgm:t>
    </dgm:pt>
    <dgm:pt modelId="{B8B25178-D0FD-43AC-B28E-E6C8F3E7F1B5}" type="pres">
      <dgm:prSet presAssocID="{CB9DA68F-1BD9-4179-B28A-D535E93C0CC7}" presName="root2" presStyleCnt="0"/>
      <dgm:spPr/>
    </dgm:pt>
    <dgm:pt modelId="{B3602723-8B4B-4417-89F0-BEE2EC8A082F}" type="pres">
      <dgm:prSet presAssocID="{CB9DA68F-1BD9-4179-B28A-D535E93C0CC7}" presName="LevelTwoTextNode" presStyleLbl="node3" presStyleIdx="2" presStyleCnt="3" custScaleY="136521">
        <dgm:presLayoutVars>
          <dgm:chPref val="3"/>
        </dgm:presLayoutVars>
      </dgm:prSet>
      <dgm:spPr/>
      <dgm:t>
        <a:bodyPr/>
        <a:lstStyle/>
        <a:p>
          <a:endParaRPr lang="en-GB"/>
        </a:p>
      </dgm:t>
    </dgm:pt>
    <dgm:pt modelId="{619A3206-46EA-4787-9F0D-36D6587B04EE}" type="pres">
      <dgm:prSet presAssocID="{CB9DA68F-1BD9-4179-B28A-D535E93C0CC7}" presName="level3hierChild" presStyleCnt="0"/>
      <dgm:spPr/>
    </dgm:pt>
  </dgm:ptLst>
  <dgm:cxnLst>
    <dgm:cxn modelId="{33BEF85C-6D31-412D-BE78-5328E13276AE}" srcId="{7AEA4F3C-152F-4AFB-933B-53133C1B2396}" destId="{25837213-FC05-44CF-8EDA-897FFC2894A9}" srcOrd="1" destOrd="0" parTransId="{D2DD8AB4-D437-4A87-AF80-7C7C663AA03C}" sibTransId="{1DD78867-A050-42B2-8326-E55850F6BF51}"/>
    <dgm:cxn modelId="{5062401B-0E31-4620-B507-62DA73150653}" type="presOf" srcId="{73F373FF-C6B3-40BC-A9B1-B050559036B4}" destId="{C2F491D5-ECF4-4DCA-8533-A0E089ACE569}" srcOrd="1" destOrd="0" presId="urn:microsoft.com/office/officeart/2005/8/layout/hierarchy2"/>
    <dgm:cxn modelId="{6948E2B2-B120-482E-9167-B1CC8750CF2A}" type="presOf" srcId="{70DE1048-773B-42A7-9324-FC774D405546}" destId="{E3691532-4231-4BED-9561-055AD2E2DB0E}" srcOrd="0" destOrd="0" presId="urn:microsoft.com/office/officeart/2005/8/layout/hierarchy2"/>
    <dgm:cxn modelId="{267CF47F-A03A-4A6D-8F0A-6191E68D1119}" type="presOf" srcId="{9CBF671D-CA88-4947-8E23-7FD29840C6CD}" destId="{CCA2E908-9F93-4CF3-B720-DDFF6D2C3D2C}" srcOrd="1" destOrd="0" presId="urn:microsoft.com/office/officeart/2005/8/layout/hierarchy2"/>
    <dgm:cxn modelId="{53C83F5D-898F-43E7-9843-93FE08D0F295}" type="presOf" srcId="{2A1C049C-33E1-4390-AFD0-643F80758B3F}" destId="{A372C8B3-E62B-4553-B647-CF9081478BCB}" srcOrd="1" destOrd="0" presId="urn:microsoft.com/office/officeart/2005/8/layout/hierarchy2"/>
    <dgm:cxn modelId="{D53DA164-2A13-4AF2-AADA-1670A0CAE26D}" srcId="{7AEA4F3C-152F-4AFB-933B-53133C1B2396}" destId="{DAB42A27-69D8-44ED-B004-DE31E1D6320B}" srcOrd="0" destOrd="0" parTransId="{DAF13E94-9543-4CFD-91C6-CC4175DFCA19}" sibTransId="{611DCEEF-E9AB-4FF2-B193-E6FADA7A290B}"/>
    <dgm:cxn modelId="{D13A24A8-AD32-4E42-A595-C3A1E8EFBA67}" type="presOf" srcId="{DAF13E94-9543-4CFD-91C6-CC4175DFCA19}" destId="{33D13F1F-BC68-4B6E-AE6C-1A7ADE94E283}" srcOrd="0" destOrd="0" presId="urn:microsoft.com/office/officeart/2005/8/layout/hierarchy2"/>
    <dgm:cxn modelId="{6AA0C833-CB25-4277-B600-0FB9FC04B79B}" type="presOf" srcId="{25837213-FC05-44CF-8EDA-897FFC2894A9}" destId="{4F098D38-4902-4887-BC92-D0A7DEE6580B}" srcOrd="0" destOrd="0" presId="urn:microsoft.com/office/officeart/2005/8/layout/hierarchy2"/>
    <dgm:cxn modelId="{D4B3D991-D93A-4759-A641-AEE49193B1A2}" type="presOf" srcId="{9B43DB0B-480E-492D-9098-4574271EDEFD}" destId="{5ABFB7AC-2DD1-477E-B3A5-8957EDFC217F}" srcOrd="0" destOrd="0" presId="urn:microsoft.com/office/officeart/2005/8/layout/hierarchy2"/>
    <dgm:cxn modelId="{112EC4EB-8A89-4F52-857E-DED669EFBBE2}" type="presOf" srcId="{DAF13E94-9543-4CFD-91C6-CC4175DFCA19}" destId="{C72440E7-1C89-43DD-81FE-81997EF9F67C}" srcOrd="1" destOrd="0" presId="urn:microsoft.com/office/officeart/2005/8/layout/hierarchy2"/>
    <dgm:cxn modelId="{D543463F-C653-41BB-AAD5-566CD51460E9}" type="presOf" srcId="{7AEA4F3C-152F-4AFB-933B-53133C1B2396}" destId="{544CDACA-9127-480F-9FC7-78544B3DD231}" srcOrd="0" destOrd="0" presId="urn:microsoft.com/office/officeart/2005/8/layout/hierarchy2"/>
    <dgm:cxn modelId="{DD9227FA-BEDB-4696-936D-C6BB047EF839}" type="presOf" srcId="{D2DD8AB4-D437-4A87-AF80-7C7C663AA03C}" destId="{E1BB1D43-9B1D-40D9-A689-17B26AF275EA}" srcOrd="0" destOrd="0" presId="urn:microsoft.com/office/officeart/2005/8/layout/hierarchy2"/>
    <dgm:cxn modelId="{3F792843-7DA2-4F2B-B8E1-699837FBFFFE}" type="presOf" srcId="{9CBF671D-CA88-4947-8E23-7FD29840C6CD}" destId="{AF3176CE-D49C-496C-BFD3-A007A3D8A6FC}" srcOrd="0" destOrd="0" presId="urn:microsoft.com/office/officeart/2005/8/layout/hierarchy2"/>
    <dgm:cxn modelId="{F106D384-03E4-4E87-B483-7F228FE3FB7F}" type="presOf" srcId="{73F373FF-C6B3-40BC-A9B1-B050559036B4}" destId="{0B5CE1F1-623F-4614-8A54-A3B421BDF3D5}" srcOrd="0" destOrd="0" presId="urn:microsoft.com/office/officeart/2005/8/layout/hierarchy2"/>
    <dgm:cxn modelId="{444D05C5-94DF-4A92-98ED-760451E5A391}" srcId="{541F5EE4-EB9E-453A-9D89-B393DB953C8F}" destId="{7AEA4F3C-152F-4AFB-933B-53133C1B2396}" srcOrd="0" destOrd="0" parTransId="{2A1C049C-33E1-4390-AFD0-643F80758B3F}" sibTransId="{533787D2-5DDD-4636-8913-A36AEF028418}"/>
    <dgm:cxn modelId="{79818D4B-8B35-4EE6-86DA-1F89F00D64B1}" type="presOf" srcId="{2A1C049C-33E1-4390-AFD0-643F80758B3F}" destId="{82C7EAB4-22C4-436B-9A04-4F9E1B342648}" srcOrd="0" destOrd="0" presId="urn:microsoft.com/office/officeart/2005/8/layout/hierarchy2"/>
    <dgm:cxn modelId="{C5AD7F60-A028-47AD-B517-40B4F0A7C653}" type="presOf" srcId="{541F5EE4-EB9E-453A-9D89-B393DB953C8F}" destId="{86B5A6E2-38A7-4D0D-B785-90F4907EC1DE}" srcOrd="0" destOrd="0" presId="urn:microsoft.com/office/officeart/2005/8/layout/hierarchy2"/>
    <dgm:cxn modelId="{F5D96F4D-A079-40E5-BDF2-63CA84502179}" srcId="{9B43DB0B-480E-492D-9098-4574271EDEFD}" destId="{541F5EE4-EB9E-453A-9D89-B393DB953C8F}" srcOrd="0" destOrd="0" parTransId="{751B975F-F071-4885-B113-326ADCA0A390}" sibTransId="{7288223A-3D96-488A-B53C-30FB4FE8DEF6}"/>
    <dgm:cxn modelId="{032C4A5F-8B22-4ACB-B19C-D1F772C478F3}" type="presOf" srcId="{CB9DA68F-1BD9-4179-B28A-D535E93C0CC7}" destId="{B3602723-8B4B-4417-89F0-BEE2EC8A082F}" srcOrd="0" destOrd="0" presId="urn:microsoft.com/office/officeart/2005/8/layout/hierarchy2"/>
    <dgm:cxn modelId="{05B52DCD-66CA-424C-9C2E-AFF0B4C05BD8}" srcId="{541F5EE4-EB9E-453A-9D89-B393DB953C8F}" destId="{70DE1048-773B-42A7-9324-FC774D405546}" srcOrd="1" destOrd="0" parTransId="{73F373FF-C6B3-40BC-A9B1-B050559036B4}" sibTransId="{A08AEDBE-508D-478D-95E6-BB6DDA95FF9A}"/>
    <dgm:cxn modelId="{DF714BF4-B575-4557-9E9F-774AEC69BB43}" type="presOf" srcId="{DAB42A27-69D8-44ED-B004-DE31E1D6320B}" destId="{161242A5-E058-4BFE-91B8-A0F5308D62BF}" srcOrd="0" destOrd="0" presId="urn:microsoft.com/office/officeart/2005/8/layout/hierarchy2"/>
    <dgm:cxn modelId="{D33957A8-5E2A-4944-8A65-E447C952EAD4}" srcId="{70DE1048-773B-42A7-9324-FC774D405546}" destId="{CB9DA68F-1BD9-4179-B28A-D535E93C0CC7}" srcOrd="0" destOrd="0" parTransId="{9CBF671D-CA88-4947-8E23-7FD29840C6CD}" sibTransId="{E62AE0ED-1E87-4167-A7E9-2AEF1D5CEF20}"/>
    <dgm:cxn modelId="{131356A2-2D01-4537-BE2B-E13B791AECE1}" type="presOf" srcId="{D2DD8AB4-D437-4A87-AF80-7C7C663AA03C}" destId="{AED64AC6-647D-4DDB-A937-7E8BCCD227BF}" srcOrd="1" destOrd="0" presId="urn:microsoft.com/office/officeart/2005/8/layout/hierarchy2"/>
    <dgm:cxn modelId="{3D2FC7D8-B040-41FA-939C-14DE0A7D4F75}" type="presParOf" srcId="{5ABFB7AC-2DD1-477E-B3A5-8957EDFC217F}" destId="{FDFBAAB6-A23C-4DDF-9F0A-C04D7414967D}" srcOrd="0" destOrd="0" presId="urn:microsoft.com/office/officeart/2005/8/layout/hierarchy2"/>
    <dgm:cxn modelId="{5FDFFB93-FF6F-4BAF-BBED-9C1CDE302B54}" type="presParOf" srcId="{FDFBAAB6-A23C-4DDF-9F0A-C04D7414967D}" destId="{86B5A6E2-38A7-4D0D-B785-90F4907EC1DE}" srcOrd="0" destOrd="0" presId="urn:microsoft.com/office/officeart/2005/8/layout/hierarchy2"/>
    <dgm:cxn modelId="{96A0CE24-BF3F-46C6-8F97-3FC56056B3AD}" type="presParOf" srcId="{FDFBAAB6-A23C-4DDF-9F0A-C04D7414967D}" destId="{3E5F7FA9-AD32-4F2E-9329-8A4CAF4DE3F8}" srcOrd="1" destOrd="0" presId="urn:microsoft.com/office/officeart/2005/8/layout/hierarchy2"/>
    <dgm:cxn modelId="{D947EDAB-A700-4166-8D3A-6CDB614915F3}" type="presParOf" srcId="{3E5F7FA9-AD32-4F2E-9329-8A4CAF4DE3F8}" destId="{82C7EAB4-22C4-436B-9A04-4F9E1B342648}" srcOrd="0" destOrd="0" presId="urn:microsoft.com/office/officeart/2005/8/layout/hierarchy2"/>
    <dgm:cxn modelId="{57E21C56-1DA4-4A95-9FA6-D6FE5C89C228}" type="presParOf" srcId="{82C7EAB4-22C4-436B-9A04-4F9E1B342648}" destId="{A372C8B3-E62B-4553-B647-CF9081478BCB}" srcOrd="0" destOrd="0" presId="urn:microsoft.com/office/officeart/2005/8/layout/hierarchy2"/>
    <dgm:cxn modelId="{26212F33-A03A-4667-B912-13516AB4C0B0}" type="presParOf" srcId="{3E5F7FA9-AD32-4F2E-9329-8A4CAF4DE3F8}" destId="{BA039778-C2E7-4DDB-BB0C-89F236EF86B8}" srcOrd="1" destOrd="0" presId="urn:microsoft.com/office/officeart/2005/8/layout/hierarchy2"/>
    <dgm:cxn modelId="{DCFC045B-F059-4B7F-9D38-D272EFEA6785}" type="presParOf" srcId="{BA039778-C2E7-4DDB-BB0C-89F236EF86B8}" destId="{544CDACA-9127-480F-9FC7-78544B3DD231}" srcOrd="0" destOrd="0" presId="urn:microsoft.com/office/officeart/2005/8/layout/hierarchy2"/>
    <dgm:cxn modelId="{05C49E32-C2C2-48DA-840C-E9A9A454298B}" type="presParOf" srcId="{BA039778-C2E7-4DDB-BB0C-89F236EF86B8}" destId="{9AB963BC-A253-43CD-9069-D6C2AC3B211A}" srcOrd="1" destOrd="0" presId="urn:microsoft.com/office/officeart/2005/8/layout/hierarchy2"/>
    <dgm:cxn modelId="{F26E2B69-66BB-49CC-A9C8-849C3D2BEB6B}" type="presParOf" srcId="{9AB963BC-A253-43CD-9069-D6C2AC3B211A}" destId="{33D13F1F-BC68-4B6E-AE6C-1A7ADE94E283}" srcOrd="0" destOrd="0" presId="urn:microsoft.com/office/officeart/2005/8/layout/hierarchy2"/>
    <dgm:cxn modelId="{DFB002B7-F64D-4DA2-8756-61194E2F50F7}" type="presParOf" srcId="{33D13F1F-BC68-4B6E-AE6C-1A7ADE94E283}" destId="{C72440E7-1C89-43DD-81FE-81997EF9F67C}" srcOrd="0" destOrd="0" presId="urn:microsoft.com/office/officeart/2005/8/layout/hierarchy2"/>
    <dgm:cxn modelId="{B4AD96B4-B41D-4A78-9DFE-2F510D512CBE}" type="presParOf" srcId="{9AB963BC-A253-43CD-9069-D6C2AC3B211A}" destId="{CF701E39-A2F3-4476-A5EC-A100A0F9E484}" srcOrd="1" destOrd="0" presId="urn:microsoft.com/office/officeart/2005/8/layout/hierarchy2"/>
    <dgm:cxn modelId="{D298EC92-D7C4-4B8C-90B7-025C9C29A6B1}" type="presParOf" srcId="{CF701E39-A2F3-4476-A5EC-A100A0F9E484}" destId="{161242A5-E058-4BFE-91B8-A0F5308D62BF}" srcOrd="0" destOrd="0" presId="urn:microsoft.com/office/officeart/2005/8/layout/hierarchy2"/>
    <dgm:cxn modelId="{C18F545B-D195-4B5F-BC67-E2E67365CC34}" type="presParOf" srcId="{CF701E39-A2F3-4476-A5EC-A100A0F9E484}" destId="{D7C91A35-BCA3-46B7-B541-C8536A6315D2}" srcOrd="1" destOrd="0" presId="urn:microsoft.com/office/officeart/2005/8/layout/hierarchy2"/>
    <dgm:cxn modelId="{02DB0FF4-2878-4924-82A7-58AAC161D109}" type="presParOf" srcId="{9AB963BC-A253-43CD-9069-D6C2AC3B211A}" destId="{E1BB1D43-9B1D-40D9-A689-17B26AF275EA}" srcOrd="2" destOrd="0" presId="urn:microsoft.com/office/officeart/2005/8/layout/hierarchy2"/>
    <dgm:cxn modelId="{FEA343D5-A36A-49B9-AC7D-718325591252}" type="presParOf" srcId="{E1BB1D43-9B1D-40D9-A689-17B26AF275EA}" destId="{AED64AC6-647D-4DDB-A937-7E8BCCD227BF}" srcOrd="0" destOrd="0" presId="urn:microsoft.com/office/officeart/2005/8/layout/hierarchy2"/>
    <dgm:cxn modelId="{7C0CCBAF-26A7-4099-A555-359B0BE865FC}" type="presParOf" srcId="{9AB963BC-A253-43CD-9069-D6C2AC3B211A}" destId="{C39F194F-D6E6-48B9-A0A9-954803801685}" srcOrd="3" destOrd="0" presId="urn:microsoft.com/office/officeart/2005/8/layout/hierarchy2"/>
    <dgm:cxn modelId="{2068B50E-50F7-43BA-9637-FF2AC836C526}" type="presParOf" srcId="{C39F194F-D6E6-48B9-A0A9-954803801685}" destId="{4F098D38-4902-4887-BC92-D0A7DEE6580B}" srcOrd="0" destOrd="0" presId="urn:microsoft.com/office/officeart/2005/8/layout/hierarchy2"/>
    <dgm:cxn modelId="{E6831D92-B240-4E8E-B8CD-ADDCE23667F6}" type="presParOf" srcId="{C39F194F-D6E6-48B9-A0A9-954803801685}" destId="{8F0B4880-60A8-4294-8A19-1DD057622461}" srcOrd="1" destOrd="0" presId="urn:microsoft.com/office/officeart/2005/8/layout/hierarchy2"/>
    <dgm:cxn modelId="{E8ADAC18-93D3-4113-8E66-767CF5D75398}" type="presParOf" srcId="{3E5F7FA9-AD32-4F2E-9329-8A4CAF4DE3F8}" destId="{0B5CE1F1-623F-4614-8A54-A3B421BDF3D5}" srcOrd="2" destOrd="0" presId="urn:microsoft.com/office/officeart/2005/8/layout/hierarchy2"/>
    <dgm:cxn modelId="{26FDA1E3-4E1D-4555-913C-8B20A3B7860F}" type="presParOf" srcId="{0B5CE1F1-623F-4614-8A54-A3B421BDF3D5}" destId="{C2F491D5-ECF4-4DCA-8533-A0E089ACE569}" srcOrd="0" destOrd="0" presId="urn:microsoft.com/office/officeart/2005/8/layout/hierarchy2"/>
    <dgm:cxn modelId="{E93F4392-F11D-46DA-9664-7FD67FA5D72E}" type="presParOf" srcId="{3E5F7FA9-AD32-4F2E-9329-8A4CAF4DE3F8}" destId="{F83762CD-134D-4DB8-8AAD-24839599F0CE}" srcOrd="3" destOrd="0" presId="urn:microsoft.com/office/officeart/2005/8/layout/hierarchy2"/>
    <dgm:cxn modelId="{CDFA4E4C-E7D5-4D64-A49E-7EF374E4D5D1}" type="presParOf" srcId="{F83762CD-134D-4DB8-8AAD-24839599F0CE}" destId="{E3691532-4231-4BED-9561-055AD2E2DB0E}" srcOrd="0" destOrd="0" presId="urn:microsoft.com/office/officeart/2005/8/layout/hierarchy2"/>
    <dgm:cxn modelId="{2DF986DA-B856-49C1-9CAD-15FFECEAAB35}" type="presParOf" srcId="{F83762CD-134D-4DB8-8AAD-24839599F0CE}" destId="{9DCC9662-8754-4A64-8695-0454C02B0F79}" srcOrd="1" destOrd="0" presId="urn:microsoft.com/office/officeart/2005/8/layout/hierarchy2"/>
    <dgm:cxn modelId="{411F6AA3-213D-4DEF-BE43-CDE8071794A4}" type="presParOf" srcId="{9DCC9662-8754-4A64-8695-0454C02B0F79}" destId="{AF3176CE-D49C-496C-BFD3-A007A3D8A6FC}" srcOrd="0" destOrd="0" presId="urn:microsoft.com/office/officeart/2005/8/layout/hierarchy2"/>
    <dgm:cxn modelId="{25910DED-2B55-4C3F-9633-531EF811FC05}" type="presParOf" srcId="{AF3176CE-D49C-496C-BFD3-A007A3D8A6FC}" destId="{CCA2E908-9F93-4CF3-B720-DDFF6D2C3D2C}" srcOrd="0" destOrd="0" presId="urn:microsoft.com/office/officeart/2005/8/layout/hierarchy2"/>
    <dgm:cxn modelId="{881DD8A0-5FA8-48C4-9632-87D91E3E86E6}" type="presParOf" srcId="{9DCC9662-8754-4A64-8695-0454C02B0F79}" destId="{B8B25178-D0FD-43AC-B28E-E6C8F3E7F1B5}" srcOrd="1" destOrd="0" presId="urn:microsoft.com/office/officeart/2005/8/layout/hierarchy2"/>
    <dgm:cxn modelId="{19D6DA4C-D9A9-4CBC-AB9F-D8AEF9C7214C}" type="presParOf" srcId="{B8B25178-D0FD-43AC-B28E-E6C8F3E7F1B5}" destId="{B3602723-8B4B-4417-89F0-BEE2EC8A082F}" srcOrd="0" destOrd="0" presId="urn:microsoft.com/office/officeart/2005/8/layout/hierarchy2"/>
    <dgm:cxn modelId="{B0F2B0FA-40C1-4870-BCCF-F6BDE107FA62}" type="presParOf" srcId="{B8B25178-D0FD-43AC-B28E-E6C8F3E7F1B5}" destId="{619A3206-46EA-4787-9F0D-36D6587B04EE}" srcOrd="1" destOrd="0" presId="urn:microsoft.com/office/officeart/2005/8/layout/hierarchy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A5448B7-C213-4D8A-9528-745B702C79BA}" type="doc">
      <dgm:prSet loTypeId="urn:microsoft.com/office/officeart/2005/8/layout/hProcess9" loCatId="process" qsTypeId="urn:microsoft.com/office/officeart/2005/8/quickstyle/3d1" qsCatId="3D" csTypeId="urn:microsoft.com/office/officeart/2005/8/colors/accent1_2" csCatId="accent1" phldr="1"/>
      <dgm:spPr/>
    </dgm:pt>
    <dgm:pt modelId="{8AC7991B-A19C-4BC5-9A9E-76742FEB07E9}">
      <dgm:prSet phldrT="[Text]" custT="1"/>
      <dgm:spPr/>
      <dgm:t>
        <a:bodyPr/>
        <a:lstStyle/>
        <a:p>
          <a:pPr algn="l"/>
          <a:r>
            <a:rPr lang="en-GB" sz="1800" dirty="0" smtClean="0">
              <a:latin typeface="Arial" pitchFamily="34" charset="0"/>
              <a:cs typeface="Arial" pitchFamily="34" charset="0"/>
            </a:rPr>
            <a:t>Building on the experience and knowledge a student already has ...</a:t>
          </a:r>
          <a:endParaRPr lang="en-GB" sz="1800" dirty="0">
            <a:latin typeface="Arial" pitchFamily="34" charset="0"/>
            <a:cs typeface="Arial" pitchFamily="34" charset="0"/>
          </a:endParaRPr>
        </a:p>
      </dgm:t>
    </dgm:pt>
    <dgm:pt modelId="{EAAB3ED5-CECA-4FC3-A7C8-99CDC61093D0}" type="parTrans" cxnId="{D33BF680-6007-41B5-A4FC-74ED0DE889E0}">
      <dgm:prSet/>
      <dgm:spPr/>
      <dgm:t>
        <a:bodyPr/>
        <a:lstStyle/>
        <a:p>
          <a:endParaRPr lang="en-GB"/>
        </a:p>
      </dgm:t>
    </dgm:pt>
    <dgm:pt modelId="{40A8E4B2-3E07-437A-B70C-BCAE0BCD8466}" type="sibTrans" cxnId="{D33BF680-6007-41B5-A4FC-74ED0DE889E0}">
      <dgm:prSet/>
      <dgm:spPr/>
      <dgm:t>
        <a:bodyPr/>
        <a:lstStyle/>
        <a:p>
          <a:endParaRPr lang="en-GB"/>
        </a:p>
      </dgm:t>
    </dgm:pt>
    <dgm:pt modelId="{D5648457-DC94-40B9-A0F1-A5EBFC26BE69}">
      <dgm:prSet phldrT="[Text]" custT="1"/>
      <dgm:spPr/>
      <dgm:t>
        <a:bodyPr/>
        <a:lstStyle/>
        <a:p>
          <a:pPr algn="l"/>
          <a:r>
            <a:rPr lang="en-GB" sz="1800" dirty="0" smtClean="0">
              <a:latin typeface="Arial" pitchFamily="34" charset="0"/>
              <a:cs typeface="Arial" pitchFamily="34" charset="0"/>
            </a:rPr>
            <a:t>Learning is an active process: students learn by doing and observing ...</a:t>
          </a:r>
          <a:endParaRPr lang="en-GB" sz="1800" dirty="0">
            <a:latin typeface="Arial" pitchFamily="34" charset="0"/>
            <a:cs typeface="Arial" pitchFamily="34" charset="0"/>
          </a:endParaRPr>
        </a:p>
      </dgm:t>
    </dgm:pt>
    <dgm:pt modelId="{8380F798-D64B-4D7E-89B2-E541FBC00977}" type="parTrans" cxnId="{AA6E3C91-A2C6-4FA6-8C59-42D83D54A32F}">
      <dgm:prSet/>
      <dgm:spPr/>
      <dgm:t>
        <a:bodyPr/>
        <a:lstStyle/>
        <a:p>
          <a:endParaRPr lang="en-GB"/>
        </a:p>
      </dgm:t>
    </dgm:pt>
    <dgm:pt modelId="{FAE07AF4-3217-4D79-8B87-0E24403D03C8}" type="sibTrans" cxnId="{AA6E3C91-A2C6-4FA6-8C59-42D83D54A32F}">
      <dgm:prSet/>
      <dgm:spPr/>
      <dgm:t>
        <a:bodyPr/>
        <a:lstStyle/>
        <a:p>
          <a:endParaRPr lang="en-GB"/>
        </a:p>
      </dgm:t>
    </dgm:pt>
    <dgm:pt modelId="{54665E8A-D23B-42CB-A38D-18F1BC6FDF48}">
      <dgm:prSet phldrT="[Text]" custT="1"/>
      <dgm:spPr/>
      <dgm:t>
        <a:bodyPr/>
        <a:lstStyle/>
        <a:p>
          <a:pPr algn="l"/>
          <a:r>
            <a:rPr lang="en-GB" sz="1800" dirty="0" smtClean="0">
              <a:latin typeface="Arial" pitchFamily="34" charset="0"/>
              <a:cs typeface="Arial" pitchFamily="34" charset="0"/>
            </a:rPr>
            <a:t>Students create new meanings from previous and acquired knowledge </a:t>
          </a:r>
          <a:endParaRPr lang="en-GB" sz="1800" dirty="0">
            <a:latin typeface="Arial" pitchFamily="34" charset="0"/>
            <a:cs typeface="Arial" pitchFamily="34" charset="0"/>
          </a:endParaRPr>
        </a:p>
      </dgm:t>
    </dgm:pt>
    <dgm:pt modelId="{53BAE51E-74DC-4CD8-980C-66EA11E5443D}" type="parTrans" cxnId="{D6020332-5B2E-4968-A042-911B5F856B1A}">
      <dgm:prSet/>
      <dgm:spPr/>
      <dgm:t>
        <a:bodyPr/>
        <a:lstStyle/>
        <a:p>
          <a:endParaRPr lang="en-GB"/>
        </a:p>
      </dgm:t>
    </dgm:pt>
    <dgm:pt modelId="{618CDDD6-867E-462F-A8B8-AD435FFFDD3C}" type="sibTrans" cxnId="{D6020332-5B2E-4968-A042-911B5F856B1A}">
      <dgm:prSet/>
      <dgm:spPr/>
      <dgm:t>
        <a:bodyPr/>
        <a:lstStyle/>
        <a:p>
          <a:endParaRPr lang="en-GB"/>
        </a:p>
      </dgm:t>
    </dgm:pt>
    <dgm:pt modelId="{7EC0302F-9059-4CCF-8F4E-C10947C22312}" type="pres">
      <dgm:prSet presAssocID="{9A5448B7-C213-4D8A-9528-745B702C79BA}" presName="CompostProcess" presStyleCnt="0">
        <dgm:presLayoutVars>
          <dgm:dir/>
          <dgm:resizeHandles val="exact"/>
        </dgm:presLayoutVars>
      </dgm:prSet>
      <dgm:spPr/>
    </dgm:pt>
    <dgm:pt modelId="{6CBEF40D-EE36-497F-98A6-D7021B7475CD}" type="pres">
      <dgm:prSet presAssocID="{9A5448B7-C213-4D8A-9528-745B702C79BA}" presName="arrow" presStyleLbl="bgShp" presStyleIdx="0" presStyleCnt="1"/>
      <dgm:spPr/>
    </dgm:pt>
    <dgm:pt modelId="{CB12B02B-0A23-4CD7-9CD3-11103295F795}" type="pres">
      <dgm:prSet presAssocID="{9A5448B7-C213-4D8A-9528-745B702C79BA}" presName="linearProcess" presStyleCnt="0"/>
      <dgm:spPr/>
    </dgm:pt>
    <dgm:pt modelId="{8C3444F6-1BD2-43FB-9BF2-2759AC53F6F8}" type="pres">
      <dgm:prSet presAssocID="{8AC7991B-A19C-4BC5-9A9E-76742FEB07E9}" presName="textNode" presStyleLbl="node1" presStyleIdx="0" presStyleCnt="3">
        <dgm:presLayoutVars>
          <dgm:bulletEnabled val="1"/>
        </dgm:presLayoutVars>
      </dgm:prSet>
      <dgm:spPr/>
      <dgm:t>
        <a:bodyPr/>
        <a:lstStyle/>
        <a:p>
          <a:endParaRPr lang="en-GB"/>
        </a:p>
      </dgm:t>
    </dgm:pt>
    <dgm:pt modelId="{17141660-A182-4290-AEAF-E603B4ED28E6}" type="pres">
      <dgm:prSet presAssocID="{40A8E4B2-3E07-437A-B70C-BCAE0BCD8466}" presName="sibTrans" presStyleCnt="0"/>
      <dgm:spPr/>
    </dgm:pt>
    <dgm:pt modelId="{3EDF3A9F-A5B7-482B-ADEC-0408AB316FF5}" type="pres">
      <dgm:prSet presAssocID="{D5648457-DC94-40B9-A0F1-A5EBFC26BE69}" presName="textNode" presStyleLbl="node1" presStyleIdx="1" presStyleCnt="3">
        <dgm:presLayoutVars>
          <dgm:bulletEnabled val="1"/>
        </dgm:presLayoutVars>
      </dgm:prSet>
      <dgm:spPr/>
      <dgm:t>
        <a:bodyPr/>
        <a:lstStyle/>
        <a:p>
          <a:endParaRPr lang="en-GB"/>
        </a:p>
      </dgm:t>
    </dgm:pt>
    <dgm:pt modelId="{2E71FC93-CEFF-4C05-84AB-960B581ECD23}" type="pres">
      <dgm:prSet presAssocID="{FAE07AF4-3217-4D79-8B87-0E24403D03C8}" presName="sibTrans" presStyleCnt="0"/>
      <dgm:spPr/>
    </dgm:pt>
    <dgm:pt modelId="{B9EE97C4-5804-4EBE-A0C5-A59F145DD0BF}" type="pres">
      <dgm:prSet presAssocID="{54665E8A-D23B-42CB-A38D-18F1BC6FDF48}" presName="textNode" presStyleLbl="node1" presStyleIdx="2" presStyleCnt="3">
        <dgm:presLayoutVars>
          <dgm:bulletEnabled val="1"/>
        </dgm:presLayoutVars>
      </dgm:prSet>
      <dgm:spPr/>
      <dgm:t>
        <a:bodyPr/>
        <a:lstStyle/>
        <a:p>
          <a:endParaRPr lang="en-GB"/>
        </a:p>
      </dgm:t>
    </dgm:pt>
  </dgm:ptLst>
  <dgm:cxnLst>
    <dgm:cxn modelId="{3DF993E8-880F-446B-A884-C8F9B4D9B59B}" type="presOf" srcId="{D5648457-DC94-40B9-A0F1-A5EBFC26BE69}" destId="{3EDF3A9F-A5B7-482B-ADEC-0408AB316FF5}" srcOrd="0" destOrd="0" presId="urn:microsoft.com/office/officeart/2005/8/layout/hProcess9"/>
    <dgm:cxn modelId="{D33BF680-6007-41B5-A4FC-74ED0DE889E0}" srcId="{9A5448B7-C213-4D8A-9528-745B702C79BA}" destId="{8AC7991B-A19C-4BC5-9A9E-76742FEB07E9}" srcOrd="0" destOrd="0" parTransId="{EAAB3ED5-CECA-4FC3-A7C8-99CDC61093D0}" sibTransId="{40A8E4B2-3E07-437A-B70C-BCAE0BCD8466}"/>
    <dgm:cxn modelId="{ABF4E64C-F03C-4BB3-9D6C-AE4F276F5029}" type="presOf" srcId="{9A5448B7-C213-4D8A-9528-745B702C79BA}" destId="{7EC0302F-9059-4CCF-8F4E-C10947C22312}" srcOrd="0" destOrd="0" presId="urn:microsoft.com/office/officeart/2005/8/layout/hProcess9"/>
    <dgm:cxn modelId="{D6020332-5B2E-4968-A042-911B5F856B1A}" srcId="{9A5448B7-C213-4D8A-9528-745B702C79BA}" destId="{54665E8A-D23B-42CB-A38D-18F1BC6FDF48}" srcOrd="2" destOrd="0" parTransId="{53BAE51E-74DC-4CD8-980C-66EA11E5443D}" sibTransId="{618CDDD6-867E-462F-A8B8-AD435FFFDD3C}"/>
    <dgm:cxn modelId="{3142FD34-CCA2-456F-974A-0B9AD5CFE5CF}" type="presOf" srcId="{54665E8A-D23B-42CB-A38D-18F1BC6FDF48}" destId="{B9EE97C4-5804-4EBE-A0C5-A59F145DD0BF}" srcOrd="0" destOrd="0" presId="urn:microsoft.com/office/officeart/2005/8/layout/hProcess9"/>
    <dgm:cxn modelId="{AA6E3C91-A2C6-4FA6-8C59-42D83D54A32F}" srcId="{9A5448B7-C213-4D8A-9528-745B702C79BA}" destId="{D5648457-DC94-40B9-A0F1-A5EBFC26BE69}" srcOrd="1" destOrd="0" parTransId="{8380F798-D64B-4D7E-89B2-E541FBC00977}" sibTransId="{FAE07AF4-3217-4D79-8B87-0E24403D03C8}"/>
    <dgm:cxn modelId="{E97496F1-9D98-4497-AD99-88972A05384C}" type="presOf" srcId="{8AC7991B-A19C-4BC5-9A9E-76742FEB07E9}" destId="{8C3444F6-1BD2-43FB-9BF2-2759AC53F6F8}" srcOrd="0" destOrd="0" presId="urn:microsoft.com/office/officeart/2005/8/layout/hProcess9"/>
    <dgm:cxn modelId="{55FC9843-373A-49C8-8B62-20C985C0BF25}" type="presParOf" srcId="{7EC0302F-9059-4CCF-8F4E-C10947C22312}" destId="{6CBEF40D-EE36-497F-98A6-D7021B7475CD}" srcOrd="0" destOrd="0" presId="urn:microsoft.com/office/officeart/2005/8/layout/hProcess9"/>
    <dgm:cxn modelId="{A07495FC-7637-46F9-B5DD-5F6A2790D509}" type="presParOf" srcId="{7EC0302F-9059-4CCF-8F4E-C10947C22312}" destId="{CB12B02B-0A23-4CD7-9CD3-11103295F795}" srcOrd="1" destOrd="0" presId="urn:microsoft.com/office/officeart/2005/8/layout/hProcess9"/>
    <dgm:cxn modelId="{65D67973-6AC7-4294-BAC8-76C670654BE4}" type="presParOf" srcId="{CB12B02B-0A23-4CD7-9CD3-11103295F795}" destId="{8C3444F6-1BD2-43FB-9BF2-2759AC53F6F8}" srcOrd="0" destOrd="0" presId="urn:microsoft.com/office/officeart/2005/8/layout/hProcess9"/>
    <dgm:cxn modelId="{42E4FA4E-FF92-4ABD-A003-9B5E8351FAAA}" type="presParOf" srcId="{CB12B02B-0A23-4CD7-9CD3-11103295F795}" destId="{17141660-A182-4290-AEAF-E603B4ED28E6}" srcOrd="1" destOrd="0" presId="urn:microsoft.com/office/officeart/2005/8/layout/hProcess9"/>
    <dgm:cxn modelId="{25624EE3-AB67-4AE9-984A-A52621CA288C}" type="presParOf" srcId="{CB12B02B-0A23-4CD7-9CD3-11103295F795}" destId="{3EDF3A9F-A5B7-482B-ADEC-0408AB316FF5}" srcOrd="2" destOrd="0" presId="urn:microsoft.com/office/officeart/2005/8/layout/hProcess9"/>
    <dgm:cxn modelId="{42E0C460-BE99-40A8-8214-30ACB995FBDD}" type="presParOf" srcId="{CB12B02B-0A23-4CD7-9CD3-11103295F795}" destId="{2E71FC93-CEFF-4C05-84AB-960B581ECD23}" srcOrd="3" destOrd="0" presId="urn:microsoft.com/office/officeart/2005/8/layout/hProcess9"/>
    <dgm:cxn modelId="{9F118507-E5DB-404D-9E5D-286470F3B32D}" type="presParOf" srcId="{CB12B02B-0A23-4CD7-9CD3-11103295F795}" destId="{B9EE97C4-5804-4EBE-A0C5-A59F145DD0BF}" srcOrd="4" destOrd="0" presId="urn:microsoft.com/office/officeart/2005/8/layout/hProcess9"/>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9BB4BAF-FFCC-4740-AF1B-87698D1532A5}" type="doc">
      <dgm:prSet loTypeId="urn:diagrams.loki3.com/BracketList+Icon" loCatId="officeonline" qsTypeId="urn:microsoft.com/office/officeart/2005/8/quickstyle/3d1" qsCatId="3D" csTypeId="urn:microsoft.com/office/officeart/2005/8/colors/accent1_2" csCatId="accent1" phldr="1"/>
      <dgm:spPr/>
      <dgm:t>
        <a:bodyPr/>
        <a:lstStyle/>
        <a:p>
          <a:endParaRPr lang="en-GB"/>
        </a:p>
      </dgm:t>
    </dgm:pt>
    <dgm:pt modelId="{6DF224A4-ECEF-4442-8E56-62832B12813B}">
      <dgm:prSet phldrT="[Text]" custT="1"/>
      <dgm:spPr/>
      <dgm:t>
        <a:bodyPr/>
        <a:lstStyle/>
        <a:p>
          <a:pPr algn="l">
            <a:lnSpc>
              <a:spcPct val="100000"/>
            </a:lnSpc>
            <a:spcAft>
              <a:spcPts val="0"/>
            </a:spcAft>
          </a:pPr>
          <a:r>
            <a:rPr lang="en-GB" sz="1600" b="1" dirty="0" smtClean="0">
              <a:latin typeface="Arial" pitchFamily="34" charset="0"/>
              <a:cs typeface="Arial" pitchFamily="34" charset="0"/>
            </a:rPr>
            <a:t>SOCIAL CONSTRUCTIVISM</a:t>
          </a:r>
        </a:p>
        <a:p>
          <a:pPr algn="l">
            <a:lnSpc>
              <a:spcPct val="100000"/>
            </a:lnSpc>
            <a:spcAft>
              <a:spcPts val="0"/>
            </a:spcAft>
          </a:pPr>
          <a:r>
            <a:rPr lang="en-GB" sz="1600" b="1" dirty="0" smtClean="0">
              <a:latin typeface="Arial" pitchFamily="34" charset="0"/>
              <a:cs typeface="Arial" pitchFamily="34" charset="0"/>
            </a:rPr>
            <a:t>(Lev </a:t>
          </a:r>
          <a:r>
            <a:rPr lang="en-GB" sz="1600" b="1" dirty="0" err="1" smtClean="0">
              <a:latin typeface="Arial" pitchFamily="34" charset="0"/>
              <a:cs typeface="Arial" pitchFamily="34" charset="0"/>
            </a:rPr>
            <a:t>Vygotsky</a:t>
          </a:r>
          <a:r>
            <a:rPr lang="en-GB" sz="1600" b="1" dirty="0" smtClean="0">
              <a:latin typeface="Arial" pitchFamily="34" charset="0"/>
              <a:cs typeface="Arial" pitchFamily="34" charset="0"/>
            </a:rPr>
            <a:t>)</a:t>
          </a:r>
        </a:p>
      </dgm:t>
    </dgm:pt>
    <dgm:pt modelId="{2A204FBF-54C0-4D45-81D3-43CF2A450BC0}" type="parTrans" cxnId="{FCEC8B38-CB1F-4EA6-B507-854CA3411900}">
      <dgm:prSet/>
      <dgm:spPr/>
      <dgm:t>
        <a:bodyPr/>
        <a:lstStyle/>
        <a:p>
          <a:endParaRPr lang="en-GB"/>
        </a:p>
      </dgm:t>
    </dgm:pt>
    <dgm:pt modelId="{644747CB-368F-46D5-B640-EF664329DA54}" type="sibTrans" cxnId="{FCEC8B38-CB1F-4EA6-B507-854CA3411900}">
      <dgm:prSet/>
      <dgm:spPr/>
      <dgm:t>
        <a:bodyPr/>
        <a:lstStyle/>
        <a:p>
          <a:endParaRPr lang="en-GB"/>
        </a:p>
      </dgm:t>
    </dgm:pt>
    <dgm:pt modelId="{3EE6B1FE-CA6B-4C2C-BEC3-DBEF52A1EECE}">
      <dgm:prSet phldrT="[Text]" custT="1"/>
      <dgm:spPr/>
      <dgm:t>
        <a:bodyPr/>
        <a:lstStyle/>
        <a:p>
          <a:r>
            <a:rPr lang="en-GB" sz="2000" b="1" dirty="0" smtClean="0">
              <a:latin typeface="Arial" pitchFamily="34" charset="0"/>
              <a:cs typeface="Arial" pitchFamily="34" charset="0"/>
            </a:rPr>
            <a:t>Learning takes place through interaction with social and cultural contexts, and through active discovery of these contexts</a:t>
          </a:r>
          <a:endParaRPr lang="en-GB" sz="2000" b="1" dirty="0">
            <a:latin typeface="Arial" pitchFamily="34" charset="0"/>
            <a:cs typeface="Arial" pitchFamily="34" charset="0"/>
          </a:endParaRPr>
        </a:p>
      </dgm:t>
    </dgm:pt>
    <dgm:pt modelId="{B5989B5A-412E-445C-8EAC-AE6A1F471043}" type="parTrans" cxnId="{D5274DE0-93ED-4E99-8DAF-3070826E996A}">
      <dgm:prSet/>
      <dgm:spPr/>
      <dgm:t>
        <a:bodyPr/>
        <a:lstStyle/>
        <a:p>
          <a:endParaRPr lang="en-GB"/>
        </a:p>
      </dgm:t>
    </dgm:pt>
    <dgm:pt modelId="{683EAD05-992A-4D1F-9817-D57144E0B221}" type="sibTrans" cxnId="{D5274DE0-93ED-4E99-8DAF-3070826E996A}">
      <dgm:prSet/>
      <dgm:spPr/>
      <dgm:t>
        <a:bodyPr/>
        <a:lstStyle/>
        <a:p>
          <a:endParaRPr lang="en-GB"/>
        </a:p>
      </dgm:t>
    </dgm:pt>
    <dgm:pt modelId="{34D8ABD5-D5EE-4616-AB38-4049C99C837D}">
      <dgm:prSet phldrT="[Text]" custT="1"/>
      <dgm:spPr/>
      <dgm:t>
        <a:bodyPr/>
        <a:lstStyle/>
        <a:p>
          <a:pPr algn="l">
            <a:lnSpc>
              <a:spcPct val="100000"/>
            </a:lnSpc>
            <a:spcAft>
              <a:spcPts val="0"/>
            </a:spcAft>
          </a:pPr>
          <a:r>
            <a:rPr lang="en-GB" sz="1600" b="1" dirty="0" smtClean="0">
              <a:latin typeface="Arial" pitchFamily="34" charset="0"/>
              <a:cs typeface="Arial" pitchFamily="34" charset="0"/>
            </a:rPr>
            <a:t>COGNITIVE</a:t>
          </a:r>
        </a:p>
        <a:p>
          <a:pPr algn="l">
            <a:lnSpc>
              <a:spcPct val="100000"/>
            </a:lnSpc>
            <a:spcAft>
              <a:spcPts val="0"/>
            </a:spcAft>
          </a:pPr>
          <a:r>
            <a:rPr lang="en-GB" sz="1600" b="1" dirty="0" smtClean="0">
              <a:latin typeface="Arial" pitchFamily="34" charset="0"/>
              <a:cs typeface="Arial" pitchFamily="34" charset="0"/>
            </a:rPr>
            <a:t>CONSTRUCTIVISM</a:t>
          </a:r>
        </a:p>
        <a:p>
          <a:pPr algn="l">
            <a:lnSpc>
              <a:spcPct val="100000"/>
            </a:lnSpc>
            <a:spcAft>
              <a:spcPts val="0"/>
            </a:spcAft>
          </a:pPr>
          <a:r>
            <a:rPr lang="en-GB" sz="1600" b="1" dirty="0" smtClean="0">
              <a:latin typeface="Arial" pitchFamily="34" charset="0"/>
              <a:cs typeface="Arial" pitchFamily="34" charset="0"/>
            </a:rPr>
            <a:t>(Jean Piaget)</a:t>
          </a:r>
          <a:endParaRPr lang="en-GB" sz="1600" b="1" dirty="0">
            <a:latin typeface="Arial" pitchFamily="34" charset="0"/>
            <a:cs typeface="Arial" pitchFamily="34" charset="0"/>
          </a:endParaRPr>
        </a:p>
      </dgm:t>
    </dgm:pt>
    <dgm:pt modelId="{09103819-0A6D-4EA6-BDBA-F2383B2E4D54}" type="parTrans" cxnId="{FCA20E11-45E1-46AE-B535-7B8D984D5023}">
      <dgm:prSet/>
      <dgm:spPr/>
      <dgm:t>
        <a:bodyPr/>
        <a:lstStyle/>
        <a:p>
          <a:endParaRPr lang="en-GB"/>
        </a:p>
      </dgm:t>
    </dgm:pt>
    <dgm:pt modelId="{1CF51BCA-146F-4904-81E7-EAC2059F9105}" type="sibTrans" cxnId="{FCA20E11-45E1-46AE-B535-7B8D984D5023}">
      <dgm:prSet/>
      <dgm:spPr/>
      <dgm:t>
        <a:bodyPr/>
        <a:lstStyle/>
        <a:p>
          <a:endParaRPr lang="en-GB"/>
        </a:p>
      </dgm:t>
    </dgm:pt>
    <dgm:pt modelId="{B822A857-10DC-4333-AF6C-9772A80E35CC}">
      <dgm:prSet phldrT="[Text]" custT="1"/>
      <dgm:spPr/>
      <dgm:t>
        <a:bodyPr/>
        <a:lstStyle/>
        <a:p>
          <a:pPr>
            <a:lnSpc>
              <a:spcPct val="100000"/>
            </a:lnSpc>
            <a:spcAft>
              <a:spcPts val="0"/>
            </a:spcAft>
          </a:pPr>
          <a:r>
            <a:rPr lang="en-GB" sz="2000" b="1" dirty="0" smtClean="0">
              <a:latin typeface="Arial" pitchFamily="34" charset="0"/>
              <a:cs typeface="Arial" pitchFamily="34" charset="0"/>
            </a:rPr>
            <a:t>Learners build knowledge through experience. They build </a:t>
          </a:r>
          <a:r>
            <a:rPr lang="en-GB" sz="2000" b="1" i="1" dirty="0" smtClean="0">
              <a:latin typeface="Arial" pitchFamily="34" charset="0"/>
              <a:cs typeface="Arial" pitchFamily="34" charset="0"/>
            </a:rPr>
            <a:t>schemas</a:t>
          </a:r>
          <a:r>
            <a:rPr lang="en-GB" sz="2000" b="1" dirty="0" smtClean="0">
              <a:latin typeface="Arial" pitchFamily="34" charset="0"/>
              <a:cs typeface="Arial" pitchFamily="34" charset="0"/>
            </a:rPr>
            <a:t>: mental models of the world, through two processes: assimilation and accommodation</a:t>
          </a:r>
          <a:endParaRPr lang="en-GB" sz="2000" b="1" dirty="0">
            <a:latin typeface="Arial" pitchFamily="34" charset="0"/>
            <a:cs typeface="Arial" pitchFamily="34" charset="0"/>
          </a:endParaRPr>
        </a:p>
      </dgm:t>
    </dgm:pt>
    <dgm:pt modelId="{9ECCB3C4-1411-4B7B-8AA6-DB7CC66A6862}" type="parTrans" cxnId="{12771FA3-959A-4625-935E-D4003108BC21}">
      <dgm:prSet/>
      <dgm:spPr/>
      <dgm:t>
        <a:bodyPr/>
        <a:lstStyle/>
        <a:p>
          <a:endParaRPr lang="en-GB"/>
        </a:p>
      </dgm:t>
    </dgm:pt>
    <dgm:pt modelId="{3E02F325-6B03-4DBC-B398-C93B63D7AAC0}" type="sibTrans" cxnId="{12771FA3-959A-4625-935E-D4003108BC21}">
      <dgm:prSet/>
      <dgm:spPr/>
      <dgm:t>
        <a:bodyPr/>
        <a:lstStyle/>
        <a:p>
          <a:endParaRPr lang="en-GB"/>
        </a:p>
      </dgm:t>
    </dgm:pt>
    <dgm:pt modelId="{D838E3D0-8C14-4612-B7D8-79B468C48FC2}" type="pres">
      <dgm:prSet presAssocID="{59BB4BAF-FFCC-4740-AF1B-87698D1532A5}" presName="Name0" presStyleCnt="0">
        <dgm:presLayoutVars>
          <dgm:dir/>
          <dgm:animLvl val="lvl"/>
          <dgm:resizeHandles val="exact"/>
        </dgm:presLayoutVars>
      </dgm:prSet>
      <dgm:spPr/>
      <dgm:t>
        <a:bodyPr/>
        <a:lstStyle/>
        <a:p>
          <a:endParaRPr lang="en-GB"/>
        </a:p>
      </dgm:t>
    </dgm:pt>
    <dgm:pt modelId="{AD42E3AD-85F9-4DF1-BDAE-E121F9B91136}" type="pres">
      <dgm:prSet presAssocID="{6DF224A4-ECEF-4442-8E56-62832B12813B}" presName="linNode" presStyleCnt="0"/>
      <dgm:spPr/>
      <dgm:t>
        <a:bodyPr/>
        <a:lstStyle/>
        <a:p>
          <a:endParaRPr lang="en-GB"/>
        </a:p>
      </dgm:t>
    </dgm:pt>
    <dgm:pt modelId="{7C20DF1A-B0F8-4E94-B2D2-8F228C5F13C6}" type="pres">
      <dgm:prSet presAssocID="{6DF224A4-ECEF-4442-8E56-62832B12813B}" presName="parTx" presStyleLbl="revTx" presStyleIdx="0" presStyleCnt="2" custScaleY="161754">
        <dgm:presLayoutVars>
          <dgm:chMax val="1"/>
          <dgm:bulletEnabled val="1"/>
        </dgm:presLayoutVars>
      </dgm:prSet>
      <dgm:spPr/>
      <dgm:t>
        <a:bodyPr/>
        <a:lstStyle/>
        <a:p>
          <a:endParaRPr lang="en-GB"/>
        </a:p>
      </dgm:t>
    </dgm:pt>
    <dgm:pt modelId="{95130EAE-C5C2-4441-BC59-216899FF3BF8}" type="pres">
      <dgm:prSet presAssocID="{6DF224A4-ECEF-4442-8E56-62832B12813B}" presName="bracket" presStyleLbl="parChTrans1D1" presStyleIdx="0" presStyleCnt="2"/>
      <dgm:spPr/>
      <dgm:t>
        <a:bodyPr/>
        <a:lstStyle/>
        <a:p>
          <a:endParaRPr lang="en-GB"/>
        </a:p>
      </dgm:t>
    </dgm:pt>
    <dgm:pt modelId="{46BA8620-226B-44A4-8890-94F29EFA6EE7}" type="pres">
      <dgm:prSet presAssocID="{6DF224A4-ECEF-4442-8E56-62832B12813B}" presName="spH" presStyleCnt="0"/>
      <dgm:spPr/>
      <dgm:t>
        <a:bodyPr/>
        <a:lstStyle/>
        <a:p>
          <a:endParaRPr lang="en-GB"/>
        </a:p>
      </dgm:t>
    </dgm:pt>
    <dgm:pt modelId="{92838FAD-EB73-4F8C-B223-A73002050E33}" type="pres">
      <dgm:prSet presAssocID="{6DF224A4-ECEF-4442-8E56-62832B12813B}" presName="desTx" presStyleLbl="node1" presStyleIdx="0" presStyleCnt="2" custScaleY="176313">
        <dgm:presLayoutVars>
          <dgm:bulletEnabled val="1"/>
        </dgm:presLayoutVars>
      </dgm:prSet>
      <dgm:spPr/>
      <dgm:t>
        <a:bodyPr/>
        <a:lstStyle/>
        <a:p>
          <a:endParaRPr lang="en-GB"/>
        </a:p>
      </dgm:t>
    </dgm:pt>
    <dgm:pt modelId="{ABA9BEB7-3CF4-4000-94B2-EC950F5EDDB6}" type="pres">
      <dgm:prSet presAssocID="{644747CB-368F-46D5-B640-EF664329DA54}" presName="spV" presStyleCnt="0"/>
      <dgm:spPr/>
      <dgm:t>
        <a:bodyPr/>
        <a:lstStyle/>
        <a:p>
          <a:endParaRPr lang="en-GB"/>
        </a:p>
      </dgm:t>
    </dgm:pt>
    <dgm:pt modelId="{55A30412-C0BE-4425-AA03-B5A6770D3E90}" type="pres">
      <dgm:prSet presAssocID="{34D8ABD5-D5EE-4616-AB38-4049C99C837D}" presName="linNode" presStyleCnt="0"/>
      <dgm:spPr/>
      <dgm:t>
        <a:bodyPr/>
        <a:lstStyle/>
        <a:p>
          <a:endParaRPr lang="en-GB"/>
        </a:p>
      </dgm:t>
    </dgm:pt>
    <dgm:pt modelId="{AD3C1739-A702-43F8-A4DA-C64EB288F1B3}" type="pres">
      <dgm:prSet presAssocID="{34D8ABD5-D5EE-4616-AB38-4049C99C837D}" presName="parTx" presStyleLbl="revTx" presStyleIdx="1" presStyleCnt="2" custScaleY="148526">
        <dgm:presLayoutVars>
          <dgm:chMax val="1"/>
          <dgm:bulletEnabled val="1"/>
        </dgm:presLayoutVars>
      </dgm:prSet>
      <dgm:spPr/>
      <dgm:t>
        <a:bodyPr/>
        <a:lstStyle/>
        <a:p>
          <a:endParaRPr lang="en-GB"/>
        </a:p>
      </dgm:t>
    </dgm:pt>
    <dgm:pt modelId="{A7D1D25A-7B3F-4337-AFB5-8E600C332445}" type="pres">
      <dgm:prSet presAssocID="{34D8ABD5-D5EE-4616-AB38-4049C99C837D}" presName="bracket" presStyleLbl="parChTrans1D1" presStyleIdx="1" presStyleCnt="2"/>
      <dgm:spPr/>
      <dgm:t>
        <a:bodyPr/>
        <a:lstStyle/>
        <a:p>
          <a:endParaRPr lang="en-GB"/>
        </a:p>
      </dgm:t>
    </dgm:pt>
    <dgm:pt modelId="{E586E202-D9BC-4256-BD8E-12C54A7A67AB}" type="pres">
      <dgm:prSet presAssocID="{34D8ABD5-D5EE-4616-AB38-4049C99C837D}" presName="spH" presStyleCnt="0"/>
      <dgm:spPr/>
      <dgm:t>
        <a:bodyPr/>
        <a:lstStyle/>
        <a:p>
          <a:endParaRPr lang="en-GB"/>
        </a:p>
      </dgm:t>
    </dgm:pt>
    <dgm:pt modelId="{0E08327E-EE0F-4466-8C6C-2C01C999C24B}" type="pres">
      <dgm:prSet presAssocID="{34D8ABD5-D5EE-4616-AB38-4049C99C837D}" presName="desTx" presStyleLbl="node1" presStyleIdx="1" presStyleCnt="2" custScaleY="133110">
        <dgm:presLayoutVars>
          <dgm:bulletEnabled val="1"/>
        </dgm:presLayoutVars>
      </dgm:prSet>
      <dgm:spPr/>
      <dgm:t>
        <a:bodyPr/>
        <a:lstStyle/>
        <a:p>
          <a:endParaRPr lang="en-GB"/>
        </a:p>
      </dgm:t>
    </dgm:pt>
  </dgm:ptLst>
  <dgm:cxnLst>
    <dgm:cxn modelId="{D5274DE0-93ED-4E99-8DAF-3070826E996A}" srcId="{6DF224A4-ECEF-4442-8E56-62832B12813B}" destId="{3EE6B1FE-CA6B-4C2C-BEC3-DBEF52A1EECE}" srcOrd="0" destOrd="0" parTransId="{B5989B5A-412E-445C-8EAC-AE6A1F471043}" sibTransId="{683EAD05-992A-4D1F-9817-D57144E0B221}"/>
    <dgm:cxn modelId="{9C376706-BE27-4D4E-936C-3DC4AFAF4CFA}" type="presOf" srcId="{59BB4BAF-FFCC-4740-AF1B-87698D1532A5}" destId="{D838E3D0-8C14-4612-B7D8-79B468C48FC2}" srcOrd="0" destOrd="0" presId="urn:diagrams.loki3.com/BracketList+Icon"/>
    <dgm:cxn modelId="{434BAE59-5D8A-4C73-8473-44A4BFDD50A8}" type="presOf" srcId="{34D8ABD5-D5EE-4616-AB38-4049C99C837D}" destId="{AD3C1739-A702-43F8-A4DA-C64EB288F1B3}" srcOrd="0" destOrd="0" presId="urn:diagrams.loki3.com/BracketList+Icon"/>
    <dgm:cxn modelId="{484EC097-97BA-4F5A-9739-8B25E762A332}" type="presOf" srcId="{3EE6B1FE-CA6B-4C2C-BEC3-DBEF52A1EECE}" destId="{92838FAD-EB73-4F8C-B223-A73002050E33}" srcOrd="0" destOrd="0" presId="urn:diagrams.loki3.com/BracketList+Icon"/>
    <dgm:cxn modelId="{FCEC8B38-CB1F-4EA6-B507-854CA3411900}" srcId="{59BB4BAF-FFCC-4740-AF1B-87698D1532A5}" destId="{6DF224A4-ECEF-4442-8E56-62832B12813B}" srcOrd="0" destOrd="0" parTransId="{2A204FBF-54C0-4D45-81D3-43CF2A450BC0}" sibTransId="{644747CB-368F-46D5-B640-EF664329DA54}"/>
    <dgm:cxn modelId="{733F91A6-3162-4F3D-BF43-6B6F23132737}" type="presOf" srcId="{6DF224A4-ECEF-4442-8E56-62832B12813B}" destId="{7C20DF1A-B0F8-4E94-B2D2-8F228C5F13C6}" srcOrd="0" destOrd="0" presId="urn:diagrams.loki3.com/BracketList+Icon"/>
    <dgm:cxn modelId="{FCA20E11-45E1-46AE-B535-7B8D984D5023}" srcId="{59BB4BAF-FFCC-4740-AF1B-87698D1532A5}" destId="{34D8ABD5-D5EE-4616-AB38-4049C99C837D}" srcOrd="1" destOrd="0" parTransId="{09103819-0A6D-4EA6-BDBA-F2383B2E4D54}" sibTransId="{1CF51BCA-146F-4904-81E7-EAC2059F9105}"/>
    <dgm:cxn modelId="{4D6A33A8-C4D2-48ED-9342-3881C96A5DAC}" type="presOf" srcId="{B822A857-10DC-4333-AF6C-9772A80E35CC}" destId="{0E08327E-EE0F-4466-8C6C-2C01C999C24B}" srcOrd="0" destOrd="0" presId="urn:diagrams.loki3.com/BracketList+Icon"/>
    <dgm:cxn modelId="{12771FA3-959A-4625-935E-D4003108BC21}" srcId="{34D8ABD5-D5EE-4616-AB38-4049C99C837D}" destId="{B822A857-10DC-4333-AF6C-9772A80E35CC}" srcOrd="0" destOrd="0" parTransId="{9ECCB3C4-1411-4B7B-8AA6-DB7CC66A6862}" sibTransId="{3E02F325-6B03-4DBC-B398-C93B63D7AAC0}"/>
    <dgm:cxn modelId="{91717CE8-83C5-4628-ACFB-A2C9C7683429}" type="presParOf" srcId="{D838E3D0-8C14-4612-B7D8-79B468C48FC2}" destId="{AD42E3AD-85F9-4DF1-BDAE-E121F9B91136}" srcOrd="0" destOrd="0" presId="urn:diagrams.loki3.com/BracketList+Icon"/>
    <dgm:cxn modelId="{54D105CF-5838-4E38-BF54-868BDC4A39D5}" type="presParOf" srcId="{AD42E3AD-85F9-4DF1-BDAE-E121F9B91136}" destId="{7C20DF1A-B0F8-4E94-B2D2-8F228C5F13C6}" srcOrd="0" destOrd="0" presId="urn:diagrams.loki3.com/BracketList+Icon"/>
    <dgm:cxn modelId="{BB117473-38F9-4B05-AC3E-96776B04765B}" type="presParOf" srcId="{AD42E3AD-85F9-4DF1-BDAE-E121F9B91136}" destId="{95130EAE-C5C2-4441-BC59-216899FF3BF8}" srcOrd="1" destOrd="0" presId="urn:diagrams.loki3.com/BracketList+Icon"/>
    <dgm:cxn modelId="{BBE93954-6E9B-4AFD-9110-AAFC29F4BFE1}" type="presParOf" srcId="{AD42E3AD-85F9-4DF1-BDAE-E121F9B91136}" destId="{46BA8620-226B-44A4-8890-94F29EFA6EE7}" srcOrd="2" destOrd="0" presId="urn:diagrams.loki3.com/BracketList+Icon"/>
    <dgm:cxn modelId="{0C8BD27F-0A4C-408D-958C-78D9B867D64A}" type="presParOf" srcId="{AD42E3AD-85F9-4DF1-BDAE-E121F9B91136}" destId="{92838FAD-EB73-4F8C-B223-A73002050E33}" srcOrd="3" destOrd="0" presId="urn:diagrams.loki3.com/BracketList+Icon"/>
    <dgm:cxn modelId="{164907D2-F0BC-4B81-8B36-8019FB090E2C}" type="presParOf" srcId="{D838E3D0-8C14-4612-B7D8-79B468C48FC2}" destId="{ABA9BEB7-3CF4-4000-94B2-EC950F5EDDB6}" srcOrd="1" destOrd="0" presId="urn:diagrams.loki3.com/BracketList+Icon"/>
    <dgm:cxn modelId="{CF316D4E-17E3-43D4-9EBE-D339323F570F}" type="presParOf" srcId="{D838E3D0-8C14-4612-B7D8-79B468C48FC2}" destId="{55A30412-C0BE-4425-AA03-B5A6770D3E90}" srcOrd="2" destOrd="0" presId="urn:diagrams.loki3.com/BracketList+Icon"/>
    <dgm:cxn modelId="{AB439F53-3E42-4C68-9805-196D954318FE}" type="presParOf" srcId="{55A30412-C0BE-4425-AA03-B5A6770D3E90}" destId="{AD3C1739-A702-43F8-A4DA-C64EB288F1B3}" srcOrd="0" destOrd="0" presId="urn:diagrams.loki3.com/BracketList+Icon"/>
    <dgm:cxn modelId="{0D22DBE0-D8FD-4277-B7F9-6B09F97EA4A9}" type="presParOf" srcId="{55A30412-C0BE-4425-AA03-B5A6770D3E90}" destId="{A7D1D25A-7B3F-4337-AFB5-8E600C332445}" srcOrd="1" destOrd="0" presId="urn:diagrams.loki3.com/BracketList+Icon"/>
    <dgm:cxn modelId="{61D16DC0-DEB9-4165-8D5E-6B713ED836C7}" type="presParOf" srcId="{55A30412-C0BE-4425-AA03-B5A6770D3E90}" destId="{E586E202-D9BC-4256-BD8E-12C54A7A67AB}" srcOrd="2" destOrd="0" presId="urn:diagrams.loki3.com/BracketList+Icon"/>
    <dgm:cxn modelId="{BF92C0B7-8E99-4320-ADD1-86C3D678E4C8}" type="presParOf" srcId="{55A30412-C0BE-4425-AA03-B5A6770D3E90}" destId="{0E08327E-EE0F-4466-8C6C-2C01C999C24B}" srcOrd="3" destOrd="0" presId="urn:diagrams.loki3.com/BracketList+Icon"/>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diagrams.loki3.com/BracketList+Icon">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C5DAFC9E-FB51-46EF-B6A9-28CAD0750211}" type="datetimeFigureOut">
              <a:rPr lang="en-GB" smtClean="0"/>
              <a:pPr/>
              <a:t>05/10/2011</a:t>
            </a:fld>
            <a:endParaRPr lang="en-GB"/>
          </a:p>
        </p:txBody>
      </p:sp>
      <p:sp>
        <p:nvSpPr>
          <p:cNvPr id="4" name="Footer Placehold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3A5831AC-B1BA-49A8-A335-38491B0A9ACA}" type="slidenum">
              <a:rPr lang="en-GB" smtClean="0"/>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DA2C50F6-CF3F-4568-9250-A390E764EED6}" type="datetimeFigureOut">
              <a:rPr lang="en-GB" smtClean="0"/>
              <a:pPr/>
              <a:t>05/10/2011</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BD2C8485-B1D9-4F5E-8D46-9179E0F8EFCF}" type="slidenum">
              <a:rPr lang="en-GB" smtClean="0"/>
              <a:pPr/>
              <a:t>‹#›</a:t>
            </a:fld>
            <a:endParaRPr lang="en-GB"/>
          </a:p>
        </p:txBody>
      </p:sp>
    </p:spTree>
    <p:extLst>
      <p:ext uri="{BB962C8B-B14F-4D97-AF65-F5344CB8AC3E}">
        <p14:creationId xmlns:p14="http://schemas.microsoft.com/office/powerpoint/2010/main" xmlns="" val="31352894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DD587D2-BD0B-4556-9465-DCBBBB5E9D7E}" type="datetimeFigureOut">
              <a:rPr lang="en-GB" smtClean="0"/>
              <a:pPr/>
              <a:t>05/10/2011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8982522-CAC7-408B-952A-D5F2EE025152}"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DD587D2-BD0B-4556-9465-DCBBBB5E9D7E}" type="datetimeFigureOut">
              <a:rPr lang="en-GB" smtClean="0"/>
              <a:pPr/>
              <a:t>05/10/2011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8982522-CAC7-408B-952A-D5F2EE025152}"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DD587D2-BD0B-4556-9465-DCBBBB5E9D7E}" type="datetimeFigureOut">
              <a:rPr lang="en-GB" smtClean="0"/>
              <a:pPr/>
              <a:t>05/10/2011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8982522-CAC7-408B-952A-D5F2EE025152}"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DD587D2-BD0B-4556-9465-DCBBBB5E9D7E}" type="datetimeFigureOut">
              <a:rPr lang="en-GB" smtClean="0"/>
              <a:pPr/>
              <a:t>05/10/2011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8982522-CAC7-408B-952A-D5F2EE025152}"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DD587D2-BD0B-4556-9465-DCBBBB5E9D7E}" type="datetimeFigureOut">
              <a:rPr lang="en-GB" smtClean="0"/>
              <a:pPr/>
              <a:t>05/10/2011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8982522-CAC7-408B-952A-D5F2EE025152}"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DD587D2-BD0B-4556-9465-DCBBBB5E9D7E}" type="datetimeFigureOut">
              <a:rPr lang="en-GB" smtClean="0"/>
              <a:pPr/>
              <a:t>05/10/2011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8982522-CAC7-408B-952A-D5F2EE025152}"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DD587D2-BD0B-4556-9465-DCBBBB5E9D7E}" type="datetimeFigureOut">
              <a:rPr lang="en-GB" smtClean="0"/>
              <a:pPr/>
              <a:t>05/10/2011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8982522-CAC7-408B-952A-D5F2EE025152}"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DD587D2-BD0B-4556-9465-DCBBBB5E9D7E}" type="datetimeFigureOut">
              <a:rPr lang="en-GB" smtClean="0"/>
              <a:pPr/>
              <a:t>05/10/2011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8982522-CAC7-408B-952A-D5F2EE025152}"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D587D2-BD0B-4556-9465-DCBBBB5E9D7E}" type="datetimeFigureOut">
              <a:rPr lang="en-GB" smtClean="0"/>
              <a:pPr/>
              <a:t>05/10/2011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8982522-CAC7-408B-952A-D5F2EE025152}"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D587D2-BD0B-4556-9465-DCBBBB5E9D7E}" type="datetimeFigureOut">
              <a:rPr lang="en-GB" smtClean="0"/>
              <a:pPr/>
              <a:t>05/10/2011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8982522-CAC7-408B-952A-D5F2EE025152}"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D587D2-BD0B-4556-9465-DCBBBB5E9D7E}" type="datetimeFigureOut">
              <a:rPr lang="en-GB" smtClean="0"/>
              <a:pPr/>
              <a:t>05/10/2011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8982522-CAC7-408B-952A-D5F2EE025152}"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D587D2-BD0B-4556-9465-DCBBBB5E9D7E}" type="datetimeFigureOut">
              <a:rPr lang="en-GB" smtClean="0"/>
              <a:pPr/>
              <a:t>05/10/2011</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982522-CAC7-408B-952A-D5F2EE025152}"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6.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3.xml.rels><?xml version="1.0" encoding="UTF-8" standalone="yes"?>
<Relationships xmlns="http://schemas.openxmlformats.org/package/2006/relationships"><Relationship Id="rId3" Type="http://schemas.openxmlformats.org/officeDocument/2006/relationships/hyperlink" Target="http://www.thirteen.org/edonline/concept2class/constructivism/index.html" TargetMode="External"/><Relationship Id="rId7" Type="http://schemas.openxmlformats.org/officeDocument/2006/relationships/hyperlink" Target="http://ojs.acadiau.ca/index.php/AAU/article/viewFile/88/54" TargetMode="External"/><Relationship Id="rId2" Type="http://schemas.openxmlformats.org/officeDocument/2006/relationships/hyperlink" Target="http://www.myread.org/scaffolding.htm" TargetMode="External"/><Relationship Id="rId1" Type="http://schemas.openxmlformats.org/officeDocument/2006/relationships/slideLayout" Target="../slideLayouts/slideLayout2.xml"/><Relationship Id="rId6" Type="http://schemas.openxmlformats.org/officeDocument/2006/relationships/hyperlink" Target="http://dl.acm.org/citation.cfm?doid=1296951.1296953" TargetMode="External"/><Relationship Id="rId5" Type="http://schemas.openxmlformats.org/officeDocument/2006/relationships/hyperlink" Target="http://sites.google.com/site/andycoverdale/texts/distributed-communities-of-practice" TargetMode="External"/><Relationship Id="rId4" Type="http://schemas.openxmlformats.org/officeDocument/2006/relationships/hyperlink" Target="http://www.ucs.mun.ca/~emurphy/stemnet/cle3.html"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commons.wikimedia.org/wiki/Main_Page" TargetMode="External"/><Relationship Id="rId2" Type="http://schemas.openxmlformats.org/officeDocument/2006/relationships/hyperlink" Target="http://www.youtube.com/watch?v=pUs25wdFRDw&amp;feature=related"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eb.appstorm.net/roundups/communication-roundups/10-top-web-wiki-applications/" TargetMode="External"/><Relationship Id="rId2" Type="http://schemas.openxmlformats.org/officeDocument/2006/relationships/hyperlink" Target="http://wiki.answers.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youtube.com/watch?NR=1&amp;v=3GmRZrWyFDk" TargetMode="External"/><Relationship Id="rId2" Type="http://schemas.openxmlformats.org/officeDocument/2006/relationships/hyperlink" Target="http://www.youtube.com/watch?v=-dnL00TdmLY" TargetMode="External"/><Relationship Id="rId1" Type="http://schemas.openxmlformats.org/officeDocument/2006/relationships/slideLayout" Target="../slideLayouts/slideLayout2.xml"/><Relationship Id="rId4" Type="http://schemas.openxmlformats.org/officeDocument/2006/relationships/hyperlink" Target="http://www.youtube.com/watch?v=wXk5_PhdpzM&amp;feature=related"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1" y="273050"/>
            <a:ext cx="2674640" cy="779686"/>
          </a:xfrm>
          <a:solidFill>
            <a:schemeClr val="tx2">
              <a:lumMod val="75000"/>
            </a:schemeClr>
          </a:solidFill>
        </p:spPr>
        <p:txBody>
          <a:bodyPr>
            <a:normAutofit/>
          </a:bodyPr>
          <a:lstStyle/>
          <a:p>
            <a:r>
              <a:rPr lang="en-GB" dirty="0" smtClean="0">
                <a:solidFill>
                  <a:schemeClr val="bg2"/>
                </a:solidFill>
                <a:latin typeface="Arial" pitchFamily="34" charset="0"/>
                <a:cs typeface="Arial" pitchFamily="34" charset="0"/>
              </a:rPr>
              <a:t>Week 2: Wikis For Language Learning</a:t>
            </a:r>
            <a:endParaRPr lang="en-GB" dirty="0">
              <a:solidFill>
                <a:schemeClr val="bg2"/>
              </a:solidFill>
              <a:latin typeface="Arial" pitchFamily="34" charset="0"/>
              <a:cs typeface="Arial" pitchFamily="34" charset="0"/>
            </a:endParaRPr>
          </a:p>
        </p:txBody>
      </p:sp>
      <p:sp>
        <p:nvSpPr>
          <p:cNvPr id="6" name="Text Placeholder 5"/>
          <p:cNvSpPr>
            <a:spLocks noGrp="1"/>
          </p:cNvSpPr>
          <p:nvPr>
            <p:ph type="body" sz="half" idx="2"/>
          </p:nvPr>
        </p:nvSpPr>
        <p:spPr>
          <a:xfrm>
            <a:off x="457201" y="1124744"/>
            <a:ext cx="2674640" cy="5001419"/>
          </a:xfrm>
          <a:solidFill>
            <a:schemeClr val="accent1">
              <a:lumMod val="75000"/>
            </a:schemeClr>
          </a:solidFill>
        </p:spPr>
        <p:txBody>
          <a:bodyPr>
            <a:normAutofit fontScale="92500" lnSpcReduction="20000"/>
          </a:bodyPr>
          <a:lstStyle/>
          <a:p>
            <a:pPr marL="342900" indent="-342900">
              <a:buFont typeface="Arial" pitchFamily="34" charset="0"/>
              <a:buChar char="•"/>
            </a:pPr>
            <a:r>
              <a:rPr lang="en-GB" sz="2000" b="1" dirty="0" smtClean="0">
                <a:solidFill>
                  <a:schemeClr val="bg2"/>
                </a:solidFill>
                <a:latin typeface="Arial" pitchFamily="34" charset="0"/>
                <a:cs typeface="Arial" pitchFamily="34" charset="0"/>
              </a:rPr>
              <a:t>The word ‘wiki’ derives from the Hawaiian ‘wiki-wiki’ meaning ‘ very quick’ </a:t>
            </a:r>
          </a:p>
          <a:p>
            <a:pPr marL="342900" indent="-342900">
              <a:buFont typeface="Arial" pitchFamily="34" charset="0"/>
              <a:buChar char="•"/>
            </a:pPr>
            <a:r>
              <a:rPr lang="en-GB" sz="2000" b="1" dirty="0" smtClean="0">
                <a:solidFill>
                  <a:schemeClr val="bg2"/>
                </a:solidFill>
                <a:latin typeface="Arial" pitchFamily="34" charset="0"/>
                <a:cs typeface="Arial" pitchFamily="34" charset="0"/>
              </a:rPr>
              <a:t>Wikis were first invented in 1994 by Ward Cunningham</a:t>
            </a:r>
          </a:p>
          <a:p>
            <a:pPr marL="342900" indent="-342900">
              <a:buFont typeface="Arial" pitchFamily="34" charset="0"/>
              <a:buChar char="•"/>
            </a:pPr>
            <a:r>
              <a:rPr lang="en-GB" sz="2000" b="1" dirty="0" smtClean="0">
                <a:solidFill>
                  <a:schemeClr val="bg2"/>
                </a:solidFill>
                <a:latin typeface="Arial" pitchFamily="34" charset="0"/>
                <a:cs typeface="Arial" pitchFamily="34" charset="0"/>
              </a:rPr>
              <a:t>Wikipedia, the collaboratively created encyclopaedia was launched </a:t>
            </a:r>
            <a:r>
              <a:rPr lang="en-GB" sz="2000" b="1" smtClean="0">
                <a:solidFill>
                  <a:schemeClr val="bg2"/>
                </a:solidFill>
                <a:latin typeface="Arial" pitchFamily="34" charset="0"/>
                <a:cs typeface="Arial" pitchFamily="34" charset="0"/>
              </a:rPr>
              <a:t>in 2001</a:t>
            </a:r>
            <a:r>
              <a:rPr lang="en-GB" sz="2000" b="1" dirty="0" smtClean="0">
                <a:solidFill>
                  <a:schemeClr val="bg2"/>
                </a:solidFill>
                <a:latin typeface="Arial" pitchFamily="34" charset="0"/>
                <a:cs typeface="Arial" pitchFamily="34" charset="0"/>
              </a:rPr>
              <a:t>. This popularised the wiki and its applications to the general public</a:t>
            </a:r>
          </a:p>
          <a:p>
            <a:pPr marL="342900" indent="-342900">
              <a:buFont typeface="Arial" pitchFamily="34" charset="0"/>
              <a:buChar char="•"/>
            </a:pPr>
            <a:endParaRPr lang="en-GB" sz="2000" b="1" dirty="0">
              <a:solidFill>
                <a:schemeClr val="bg2"/>
              </a:solidFill>
              <a:latin typeface="Arial" pitchFamily="34" charset="0"/>
              <a:cs typeface="Arial" pitchFamily="34" charset="0"/>
            </a:endParaRPr>
          </a:p>
        </p:txBody>
      </p:sp>
      <p:pic>
        <p:nvPicPr>
          <p:cNvPr id="7170" name="Picture 2"/>
          <p:cNvPicPr>
            <a:picLocks noGrp="1" noChangeAspect="1" noChangeArrowheads="1"/>
          </p:cNvPicPr>
          <p:nvPr>
            <p:ph idx="1"/>
          </p:nvPr>
        </p:nvPicPr>
        <p:blipFill>
          <a:blip r:embed="rId2"/>
          <a:srcRect/>
          <a:stretch>
            <a:fillRect/>
          </a:stretch>
        </p:blipFill>
        <p:spPr bwMode="auto">
          <a:xfrm>
            <a:off x="3347864" y="260648"/>
            <a:ext cx="5688632" cy="5688632"/>
          </a:xfrm>
          <a:prstGeom prst="rect">
            <a:avLst/>
          </a:prstGeom>
          <a:noFill/>
          <a:ln w="9525">
            <a:noFill/>
            <a:miter lim="800000"/>
            <a:headEnd/>
            <a:tailEnd/>
          </a:ln>
        </p:spPr>
      </p:pic>
      <p:sp>
        <p:nvSpPr>
          <p:cNvPr id="13" name="Footer Placeholder 12"/>
          <p:cNvSpPr>
            <a:spLocks noGrp="1"/>
          </p:cNvSpPr>
          <p:nvPr>
            <p:ph type="ftr" sz="quarter" idx="11"/>
          </p:nvPr>
        </p:nvSpPr>
        <p:spPr/>
        <p:txBody>
          <a:bodyPr/>
          <a:lstStyle/>
          <a:p>
            <a:r>
              <a:rPr lang="en-GB" smtClean="0"/>
              <a:t>Margaret Anne Clarke http://www.wordle.net/show/wrdl/4141633/Wiki_Wordle</a:t>
            </a:r>
            <a:endParaRPr lang="en-GB"/>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2">
              <a:lumMod val="90000"/>
            </a:schemeClr>
          </a:solidFill>
        </p:spPr>
        <p:txBody>
          <a:bodyPr>
            <a:normAutofit/>
          </a:bodyPr>
          <a:lstStyle/>
          <a:p>
            <a:r>
              <a:rPr lang="en-GB" sz="2800" b="1" dirty="0" smtClean="0">
                <a:solidFill>
                  <a:schemeClr val="accent5">
                    <a:lumMod val="75000"/>
                  </a:schemeClr>
                </a:solidFill>
                <a:latin typeface="Arial" pitchFamily="34" charset="0"/>
                <a:cs typeface="Arial" pitchFamily="34" charset="0"/>
              </a:rPr>
              <a:t>Learning methods 1: Process-based learning: knowing </a:t>
            </a:r>
            <a:r>
              <a:rPr lang="en-GB" sz="2800" b="1" i="1" dirty="0" smtClean="0">
                <a:solidFill>
                  <a:schemeClr val="accent5">
                    <a:lumMod val="75000"/>
                  </a:schemeClr>
                </a:solidFill>
                <a:latin typeface="Arial" pitchFamily="34" charset="0"/>
                <a:cs typeface="Arial" pitchFamily="34" charset="0"/>
              </a:rPr>
              <a:t>how</a:t>
            </a:r>
            <a:r>
              <a:rPr lang="en-GB" sz="2800" b="1" dirty="0" smtClean="0">
                <a:solidFill>
                  <a:schemeClr val="accent5">
                    <a:lumMod val="75000"/>
                  </a:schemeClr>
                </a:solidFill>
                <a:latin typeface="Arial" pitchFamily="34" charset="0"/>
                <a:cs typeface="Arial" pitchFamily="34" charset="0"/>
              </a:rPr>
              <a:t> to learn as well as </a:t>
            </a:r>
            <a:r>
              <a:rPr lang="en-GB" sz="2800" b="1" i="1" dirty="0" smtClean="0">
                <a:solidFill>
                  <a:schemeClr val="accent5">
                    <a:lumMod val="75000"/>
                  </a:schemeClr>
                </a:solidFill>
                <a:latin typeface="Arial" pitchFamily="34" charset="0"/>
                <a:cs typeface="Arial" pitchFamily="34" charset="0"/>
              </a:rPr>
              <a:t>what</a:t>
            </a:r>
            <a:r>
              <a:rPr lang="en-GB" sz="2800" b="1" dirty="0" smtClean="0">
                <a:solidFill>
                  <a:schemeClr val="accent5">
                    <a:lumMod val="75000"/>
                  </a:schemeClr>
                </a:solidFill>
                <a:latin typeface="Arial" pitchFamily="34" charset="0"/>
                <a:cs typeface="Arial" pitchFamily="34" charset="0"/>
              </a:rPr>
              <a:t> to learn</a:t>
            </a:r>
            <a:endParaRPr lang="en-GB" sz="2800" b="1" dirty="0">
              <a:solidFill>
                <a:schemeClr val="accent5">
                  <a:lumMod val="75000"/>
                </a:schemeClr>
              </a:solidFill>
              <a:latin typeface="Arial" pitchFamily="34" charset="0"/>
              <a:cs typeface="Arial"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3500065561"/>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24741542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274638"/>
            <a:ext cx="8075240" cy="994122"/>
          </a:xfrm>
          <a:solidFill>
            <a:schemeClr val="bg2">
              <a:lumMod val="90000"/>
            </a:schemeClr>
          </a:solidFill>
        </p:spPr>
        <p:txBody>
          <a:bodyPr>
            <a:normAutofit/>
          </a:bodyPr>
          <a:lstStyle/>
          <a:p>
            <a:r>
              <a:rPr lang="en-GB" sz="2800" b="1" dirty="0" smtClean="0">
                <a:solidFill>
                  <a:schemeClr val="accent1">
                    <a:lumMod val="75000"/>
                  </a:schemeClr>
                </a:solidFill>
                <a:latin typeface="Arial" pitchFamily="34" charset="0"/>
                <a:cs typeface="Arial" pitchFamily="34" charset="0"/>
              </a:rPr>
              <a:t>Learning Methods 1: Constructivist Learning</a:t>
            </a:r>
            <a:endParaRPr lang="en-GB" sz="2800" dirty="0">
              <a:solidFill>
                <a:schemeClr val="accent1">
                  <a:lumMod val="75000"/>
                </a:schemeClr>
              </a:solidFill>
              <a:latin typeface="Arial" pitchFamily="34" charset="0"/>
              <a:cs typeface="Arial" pitchFamily="34" charset="0"/>
            </a:endParaRPr>
          </a:p>
        </p:txBody>
      </p:sp>
      <p:graphicFrame>
        <p:nvGraphicFramePr>
          <p:cNvPr id="3" name="Diagram 2"/>
          <p:cNvGraphicFramePr/>
          <p:nvPr/>
        </p:nvGraphicFramePr>
        <p:xfrm>
          <a:off x="971600" y="1397000"/>
          <a:ext cx="7416824" cy="42642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solidFill>
        </p:spPr>
        <p:txBody>
          <a:bodyPr>
            <a:normAutofit/>
          </a:bodyPr>
          <a:lstStyle/>
          <a:p>
            <a:r>
              <a:rPr lang="en-GB" sz="2400" b="1" dirty="0">
                <a:latin typeface="Arial" pitchFamily="34" charset="0"/>
                <a:cs typeface="Arial" pitchFamily="34" charset="0"/>
              </a:rPr>
              <a:t>How exactly can a wiki support these two models of constructivist learning? </a:t>
            </a:r>
            <a:endParaRPr lang="en-GB" sz="2400" dirty="0">
              <a:latin typeface="Arial" pitchFamily="34" charset="0"/>
              <a:cs typeface="Arial"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2499997995"/>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2210929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solidFill>
        </p:spPr>
        <p:txBody>
          <a:bodyPr>
            <a:normAutofit/>
          </a:bodyPr>
          <a:lstStyle/>
          <a:p>
            <a:r>
              <a:rPr lang="en-GB" sz="2800" dirty="0" smtClean="0">
                <a:solidFill>
                  <a:schemeClr val="bg2"/>
                </a:solidFill>
                <a:latin typeface="Arial" pitchFamily="34" charset="0"/>
                <a:cs typeface="Arial" pitchFamily="34" charset="0"/>
              </a:rPr>
              <a:t>Some articles about these learning environments and methods</a:t>
            </a:r>
            <a:endParaRPr lang="en-GB" sz="2800" dirty="0">
              <a:solidFill>
                <a:schemeClr val="bg2"/>
              </a:solidFill>
              <a:latin typeface="Arial" pitchFamily="34" charset="0"/>
              <a:cs typeface="Arial" pitchFamily="34" charset="0"/>
            </a:endParaRPr>
          </a:p>
        </p:txBody>
      </p:sp>
      <p:sp>
        <p:nvSpPr>
          <p:cNvPr id="3" name="Content Placeholder 2"/>
          <p:cNvSpPr>
            <a:spLocks noGrp="1"/>
          </p:cNvSpPr>
          <p:nvPr>
            <p:ph idx="1"/>
          </p:nvPr>
        </p:nvSpPr>
        <p:spPr/>
        <p:txBody>
          <a:bodyPr>
            <a:normAutofit fontScale="55000" lnSpcReduction="20000"/>
          </a:bodyPr>
          <a:lstStyle/>
          <a:p>
            <a:pPr>
              <a:spcBef>
                <a:spcPts val="0"/>
              </a:spcBef>
              <a:buNone/>
            </a:pPr>
            <a:r>
              <a:rPr lang="en-GB" sz="1800" dirty="0" err="1" smtClean="0">
                <a:solidFill>
                  <a:schemeClr val="tx2">
                    <a:lumMod val="75000"/>
                  </a:schemeClr>
                </a:solidFill>
                <a:latin typeface="Arial" pitchFamily="34" charset="0"/>
                <a:cs typeface="Arial" pitchFamily="34" charset="0"/>
              </a:rPr>
              <a:t>Scaffolded</a:t>
            </a:r>
            <a:r>
              <a:rPr lang="en-GB" sz="1800" dirty="0" smtClean="0">
                <a:solidFill>
                  <a:schemeClr val="tx2">
                    <a:lumMod val="75000"/>
                  </a:schemeClr>
                </a:solidFill>
                <a:latin typeface="Arial" pitchFamily="34" charset="0"/>
                <a:cs typeface="Arial" pitchFamily="34" charset="0"/>
              </a:rPr>
              <a:t> learning and its</a:t>
            </a:r>
          </a:p>
          <a:p>
            <a:pPr>
              <a:spcBef>
                <a:spcPts val="0"/>
              </a:spcBef>
              <a:buNone/>
            </a:pPr>
            <a:r>
              <a:rPr lang="en-GB" sz="1800" dirty="0" smtClean="0">
                <a:solidFill>
                  <a:schemeClr val="tx2">
                    <a:lumMod val="75000"/>
                  </a:schemeClr>
                </a:solidFill>
                <a:latin typeface="Arial" pitchFamily="34" charset="0"/>
                <a:cs typeface="Arial" pitchFamily="34" charset="0"/>
              </a:rPr>
              <a:t>purpose: </a:t>
            </a:r>
          </a:p>
          <a:p>
            <a:pPr lvl="0"/>
            <a:r>
              <a:rPr lang="en-GB" sz="1800" dirty="0" smtClean="0">
                <a:solidFill>
                  <a:schemeClr val="tx2">
                    <a:lumMod val="75000"/>
                  </a:schemeClr>
                </a:solidFill>
                <a:latin typeface="Arial" pitchFamily="34" charset="0"/>
                <a:cs typeface="Arial" pitchFamily="34" charset="0"/>
              </a:rPr>
              <a:t>“Scaffolding Learning”. Adapted from  </a:t>
            </a:r>
            <a:r>
              <a:rPr lang="en-GB" sz="1800" dirty="0" err="1" smtClean="0">
                <a:solidFill>
                  <a:schemeClr val="tx2">
                    <a:lumMod val="75000"/>
                  </a:schemeClr>
                </a:solidFill>
                <a:latin typeface="Arial" pitchFamily="34" charset="0"/>
                <a:cs typeface="Arial" pitchFamily="34" charset="0"/>
              </a:rPr>
              <a:t>Wilheim</a:t>
            </a:r>
            <a:r>
              <a:rPr lang="en-GB" sz="1800" dirty="0" smtClean="0">
                <a:solidFill>
                  <a:schemeClr val="tx2">
                    <a:lumMod val="75000"/>
                  </a:schemeClr>
                </a:solidFill>
                <a:latin typeface="Arial" pitchFamily="34" charset="0"/>
                <a:cs typeface="Arial" pitchFamily="34" charset="0"/>
              </a:rPr>
              <a:t>, Jeffrey, Tanya Baker and Julie Dup (2001) Strategic Reading: Guiding Students to Lifelong Literacy. London: Heinemann. </a:t>
            </a:r>
            <a:r>
              <a:rPr lang="en-GB" sz="1800" dirty="0" smtClean="0">
                <a:solidFill>
                  <a:schemeClr val="tx2">
                    <a:lumMod val="75000"/>
                  </a:schemeClr>
                </a:solidFill>
                <a:latin typeface="Arial" pitchFamily="34" charset="0"/>
                <a:cs typeface="Arial" pitchFamily="34" charset="0"/>
                <a:hlinkClick r:id="rId2"/>
              </a:rPr>
              <a:t>http://www.myread.org/scaffolding.htm</a:t>
            </a:r>
            <a:endParaRPr lang="en-GB" sz="1800" dirty="0" smtClean="0">
              <a:solidFill>
                <a:schemeClr val="tx2">
                  <a:lumMod val="75000"/>
                </a:schemeClr>
              </a:solidFill>
              <a:latin typeface="Arial" pitchFamily="34" charset="0"/>
              <a:cs typeface="Arial" pitchFamily="34" charset="0"/>
            </a:endParaRPr>
          </a:p>
          <a:p>
            <a:pPr marL="0" lvl="0" indent="0">
              <a:buNone/>
            </a:pPr>
            <a:r>
              <a:rPr lang="en-GB" sz="1800" dirty="0" smtClean="0">
                <a:solidFill>
                  <a:schemeClr val="tx2">
                    <a:lumMod val="75000"/>
                  </a:schemeClr>
                </a:solidFill>
                <a:latin typeface="Arial" pitchFamily="34" charset="0"/>
                <a:cs typeface="Arial" pitchFamily="34" charset="0"/>
              </a:rPr>
              <a:t> </a:t>
            </a:r>
          </a:p>
          <a:p>
            <a:pPr marL="0" lvl="0" indent="0">
              <a:buNone/>
            </a:pPr>
            <a:r>
              <a:rPr lang="en-GB" sz="1800" dirty="0" smtClean="0">
                <a:solidFill>
                  <a:schemeClr val="tx2">
                    <a:lumMod val="75000"/>
                  </a:schemeClr>
                </a:solidFill>
                <a:latin typeface="Arial" pitchFamily="34" charset="0"/>
                <a:cs typeface="Arial" pitchFamily="34" charset="0"/>
              </a:rPr>
              <a:t>Constructivism for teaching and learning:</a:t>
            </a:r>
          </a:p>
          <a:p>
            <a:r>
              <a:rPr lang="en-GB" sz="1800" dirty="0" smtClean="0">
                <a:solidFill>
                  <a:schemeClr val="tx2">
                    <a:lumMod val="75000"/>
                  </a:schemeClr>
                </a:solidFill>
                <a:latin typeface="Arial" pitchFamily="34" charset="0"/>
                <a:cs typeface="Arial" pitchFamily="34" charset="0"/>
              </a:rPr>
              <a:t>“Constructivism as a Paradigm for Teaching and Learning”. Website explaining the concept of constructivism, with demonstrations and examples as to how you go about constructing a class: </a:t>
            </a:r>
            <a:r>
              <a:rPr lang="en-GB" sz="1800" dirty="0">
                <a:latin typeface="Arial" pitchFamily="34" charset="0"/>
                <a:cs typeface="Arial" pitchFamily="34" charset="0"/>
                <a:hlinkClick r:id="rId3"/>
              </a:rPr>
              <a:t>http://</a:t>
            </a:r>
            <a:r>
              <a:rPr lang="en-GB" sz="1800" dirty="0" smtClean="0">
                <a:latin typeface="Arial" pitchFamily="34" charset="0"/>
                <a:cs typeface="Arial" pitchFamily="34" charset="0"/>
                <a:hlinkClick r:id="rId3"/>
              </a:rPr>
              <a:t>www.thirteen.org/edonline/concept2class/constructivism/index.html</a:t>
            </a:r>
            <a:endParaRPr lang="en-GB" sz="1800" dirty="0" smtClean="0">
              <a:latin typeface="Arial" pitchFamily="34" charset="0"/>
              <a:cs typeface="Arial" pitchFamily="34" charset="0"/>
            </a:endParaRPr>
          </a:p>
          <a:p>
            <a:pPr>
              <a:buNone/>
            </a:pPr>
            <a:endParaRPr lang="en-GB" sz="1800" dirty="0" smtClean="0">
              <a:latin typeface="Arial" pitchFamily="34" charset="0"/>
              <a:cs typeface="Arial" pitchFamily="34" charset="0"/>
            </a:endParaRPr>
          </a:p>
          <a:p>
            <a:pPr>
              <a:buNone/>
            </a:pPr>
            <a:r>
              <a:rPr lang="en-GB" sz="1800" dirty="0" smtClean="0">
                <a:latin typeface="Arial" pitchFamily="34" charset="0"/>
                <a:cs typeface="Arial" pitchFamily="34" charset="0"/>
              </a:rPr>
              <a:t>The theory and practice of constructivism; a website which does what it says on the tin, and sums up the main premises of constructivist </a:t>
            </a:r>
          </a:p>
          <a:p>
            <a:pPr>
              <a:buNone/>
            </a:pPr>
            <a:r>
              <a:rPr lang="en-GB" sz="1800" dirty="0" smtClean="0">
                <a:latin typeface="Arial" pitchFamily="34" charset="0"/>
                <a:cs typeface="Arial" pitchFamily="34" charset="0"/>
              </a:rPr>
              <a:t>teaching and learning, with background theory </a:t>
            </a:r>
          </a:p>
          <a:p>
            <a:r>
              <a:rPr lang="en-GB" sz="1800" dirty="0" smtClean="0">
                <a:latin typeface="Arial" pitchFamily="34" charset="0"/>
                <a:cs typeface="Arial" pitchFamily="34" charset="0"/>
              </a:rPr>
              <a:t>Elizabeth  Murphy (1997)  website: ‘Characteristics of Constructivist Teaching and Learning’  </a:t>
            </a:r>
            <a:r>
              <a:rPr lang="en-GB" sz="1800" dirty="0" smtClean="0">
                <a:latin typeface="Arial" pitchFamily="34" charset="0"/>
                <a:cs typeface="Arial" pitchFamily="34" charset="0"/>
                <a:hlinkClick r:id="rId4"/>
              </a:rPr>
              <a:t>‘http://www.ucs.mun.ca/~emurphy/stemnet/cle3.html</a:t>
            </a:r>
            <a:r>
              <a:rPr lang="en-GB" sz="1800" dirty="0" smtClean="0">
                <a:latin typeface="Arial" pitchFamily="34" charset="0"/>
                <a:cs typeface="Arial" pitchFamily="34" charset="0"/>
              </a:rPr>
              <a:t> </a:t>
            </a:r>
          </a:p>
          <a:p>
            <a:pPr>
              <a:buNone/>
            </a:pPr>
            <a:endParaRPr lang="en-GB" sz="1800" dirty="0" smtClean="0">
              <a:solidFill>
                <a:schemeClr val="tx2">
                  <a:lumMod val="75000"/>
                </a:schemeClr>
              </a:solidFill>
              <a:latin typeface="Arial" pitchFamily="34" charset="0"/>
              <a:cs typeface="Arial" pitchFamily="34" charset="0"/>
            </a:endParaRPr>
          </a:p>
          <a:p>
            <a:pPr>
              <a:buNone/>
            </a:pPr>
            <a:r>
              <a:rPr lang="en-GB" sz="1800" dirty="0" smtClean="0">
                <a:solidFill>
                  <a:schemeClr val="tx2">
                    <a:lumMod val="75000"/>
                  </a:schemeClr>
                </a:solidFill>
                <a:latin typeface="Arial" pitchFamily="34" charset="0"/>
                <a:cs typeface="Arial" pitchFamily="34" charset="0"/>
              </a:rPr>
              <a:t>Building online learning communities with a wiki: this is a wiki entitled ‘Distributed Communities of  Practice’ which discusses </a:t>
            </a:r>
            <a:r>
              <a:rPr lang="en-GB" sz="1800" dirty="0" err="1" smtClean="0">
                <a:solidFill>
                  <a:schemeClr val="tx2">
                    <a:lumMod val="75000"/>
                  </a:schemeClr>
                </a:solidFill>
                <a:latin typeface="Arial" pitchFamily="34" charset="0"/>
                <a:cs typeface="Arial" pitchFamily="34" charset="0"/>
              </a:rPr>
              <a:t>connectivism</a:t>
            </a:r>
            <a:r>
              <a:rPr lang="en-GB" sz="1800" dirty="0" smtClean="0">
                <a:solidFill>
                  <a:schemeClr val="tx2">
                    <a:lumMod val="75000"/>
                  </a:schemeClr>
                </a:solidFill>
                <a:latin typeface="Arial" pitchFamily="34" charset="0"/>
                <a:cs typeface="Arial" pitchFamily="34" charset="0"/>
              </a:rPr>
              <a:t>, constructivism and other relevant concepts:</a:t>
            </a:r>
          </a:p>
          <a:p>
            <a:r>
              <a:rPr lang="en-GB" sz="1800" dirty="0" smtClean="0">
                <a:solidFill>
                  <a:schemeClr val="tx2">
                    <a:lumMod val="75000"/>
                  </a:schemeClr>
                </a:solidFill>
                <a:latin typeface="Arial" pitchFamily="34" charset="0"/>
                <a:cs typeface="Arial" pitchFamily="34" charset="0"/>
              </a:rPr>
              <a:t>Andy Coverdale, University of Nottingham  (2009)  ‘Distributed Communities of Practice’ </a:t>
            </a:r>
            <a:r>
              <a:rPr lang="en-GB" sz="1800" dirty="0" smtClean="0">
                <a:solidFill>
                  <a:schemeClr val="tx2">
                    <a:lumMod val="75000"/>
                  </a:schemeClr>
                </a:solidFill>
                <a:latin typeface="Arial" pitchFamily="34" charset="0"/>
                <a:cs typeface="Arial" pitchFamily="34" charset="0"/>
                <a:hlinkClick r:id="rId5"/>
              </a:rPr>
              <a:t>http://sites.google.com/site/andycoverdale/texts/distributed-communities-of-practice</a:t>
            </a:r>
            <a:r>
              <a:rPr lang="en-GB" sz="1800" dirty="0" smtClean="0">
                <a:solidFill>
                  <a:schemeClr val="tx2">
                    <a:lumMod val="75000"/>
                  </a:schemeClr>
                </a:solidFill>
                <a:latin typeface="Arial" pitchFamily="34" charset="0"/>
                <a:cs typeface="Arial" pitchFamily="34" charset="0"/>
              </a:rPr>
              <a:t>  </a:t>
            </a:r>
          </a:p>
          <a:p>
            <a:pPr>
              <a:buNone/>
            </a:pPr>
            <a:endParaRPr lang="en-GB" sz="1800" dirty="0" smtClean="0">
              <a:solidFill>
                <a:schemeClr val="tx2">
                  <a:lumMod val="75000"/>
                </a:schemeClr>
              </a:solidFill>
              <a:latin typeface="Arial" pitchFamily="34" charset="0"/>
              <a:cs typeface="Arial" pitchFamily="34" charset="0"/>
            </a:endParaRPr>
          </a:p>
          <a:p>
            <a:pPr>
              <a:buNone/>
            </a:pPr>
            <a:r>
              <a:rPr lang="en-GB" sz="1800" dirty="0" smtClean="0">
                <a:solidFill>
                  <a:schemeClr val="tx2">
                    <a:lumMod val="75000"/>
                  </a:schemeClr>
                </a:solidFill>
                <a:latin typeface="Arial" pitchFamily="34" charset="0"/>
                <a:cs typeface="Arial" pitchFamily="34" charset="0"/>
              </a:rPr>
              <a:t>Blended learning and using wikis to create an online learning environment</a:t>
            </a:r>
          </a:p>
          <a:p>
            <a:r>
              <a:rPr lang="en-GB" sz="1800" dirty="0" err="1" smtClean="0">
                <a:solidFill>
                  <a:schemeClr val="tx2">
                    <a:lumMod val="75000"/>
                  </a:schemeClr>
                </a:solidFill>
                <a:latin typeface="Arial" pitchFamily="34" charset="0"/>
                <a:cs typeface="Arial" pitchFamily="34" charset="0"/>
              </a:rPr>
              <a:t>Marija</a:t>
            </a:r>
            <a:r>
              <a:rPr lang="en-GB" sz="1800" dirty="0" smtClean="0">
                <a:solidFill>
                  <a:schemeClr val="tx2">
                    <a:lumMod val="75000"/>
                  </a:schemeClr>
                </a:solidFill>
                <a:latin typeface="Arial" pitchFamily="34" charset="0"/>
                <a:cs typeface="Arial" pitchFamily="34" charset="0"/>
              </a:rPr>
              <a:t> </a:t>
            </a:r>
            <a:r>
              <a:rPr lang="en-GB" sz="1800" dirty="0" err="1" smtClean="0">
                <a:solidFill>
                  <a:schemeClr val="tx2">
                    <a:lumMod val="75000"/>
                  </a:schemeClr>
                </a:solidFill>
                <a:latin typeface="Arial" pitchFamily="34" charset="0"/>
                <a:cs typeface="Arial" pitchFamily="34" charset="0"/>
              </a:rPr>
              <a:t>Cubric</a:t>
            </a:r>
            <a:r>
              <a:rPr lang="en-GB" sz="1800" dirty="0" smtClean="0">
                <a:solidFill>
                  <a:schemeClr val="tx2">
                    <a:lumMod val="75000"/>
                  </a:schemeClr>
                </a:solidFill>
                <a:latin typeface="Arial" pitchFamily="34" charset="0"/>
                <a:cs typeface="Arial" pitchFamily="34" charset="0"/>
              </a:rPr>
              <a:t> (2007) “Wiki-based process framework for blended learning” </a:t>
            </a:r>
            <a:r>
              <a:rPr lang="en-GB" sz="1800" dirty="0" err="1" smtClean="0">
                <a:solidFill>
                  <a:schemeClr val="tx2">
                    <a:lumMod val="75000"/>
                  </a:schemeClr>
                </a:solidFill>
                <a:latin typeface="Arial" pitchFamily="34" charset="0"/>
                <a:cs typeface="Arial" pitchFamily="34" charset="0"/>
              </a:rPr>
              <a:t>WikiSym</a:t>
            </a:r>
            <a:r>
              <a:rPr lang="en-GB" sz="1800" dirty="0" smtClean="0">
                <a:solidFill>
                  <a:schemeClr val="tx2">
                    <a:lumMod val="75000"/>
                  </a:schemeClr>
                </a:solidFill>
                <a:latin typeface="Arial" pitchFamily="34" charset="0"/>
                <a:cs typeface="Arial" pitchFamily="34" charset="0"/>
              </a:rPr>
              <a:t> ‘07 –Proceedings of the 2007 international symposium on wikis</a:t>
            </a:r>
          </a:p>
          <a:p>
            <a:pPr>
              <a:buNone/>
            </a:pPr>
            <a:r>
              <a:rPr lang="en-GB" sz="1800" dirty="0" smtClean="0">
                <a:solidFill>
                  <a:schemeClr val="tx2">
                    <a:lumMod val="75000"/>
                  </a:schemeClr>
                </a:solidFill>
                <a:latin typeface="Arial" pitchFamily="34" charset="0"/>
                <a:cs typeface="Arial" pitchFamily="34" charset="0"/>
              </a:rPr>
              <a:t>         </a:t>
            </a:r>
            <a:r>
              <a:rPr lang="en-GB" sz="1800" dirty="0" smtClean="0">
                <a:solidFill>
                  <a:schemeClr val="tx2">
                    <a:lumMod val="75000"/>
                  </a:schemeClr>
                </a:solidFill>
                <a:latin typeface="Arial" pitchFamily="34" charset="0"/>
                <a:cs typeface="Arial" pitchFamily="34" charset="0"/>
                <a:hlinkClick r:id="rId6"/>
              </a:rPr>
              <a:t>http://dl.acm.org/citation.cfm?doid=1296951.1296953</a:t>
            </a:r>
            <a:r>
              <a:rPr lang="en-GB" sz="1800" dirty="0" smtClean="0">
                <a:solidFill>
                  <a:schemeClr val="tx2">
                    <a:lumMod val="75000"/>
                  </a:schemeClr>
                </a:solidFill>
                <a:latin typeface="Arial" pitchFamily="34" charset="0"/>
                <a:cs typeface="Arial" pitchFamily="34" charset="0"/>
              </a:rPr>
              <a:t> </a:t>
            </a:r>
          </a:p>
          <a:p>
            <a:pPr marL="0" lvl="0" indent="0">
              <a:buNone/>
            </a:pPr>
            <a:endParaRPr lang="en-GB" sz="1800" dirty="0" smtClean="0">
              <a:solidFill>
                <a:schemeClr val="tx2">
                  <a:lumMod val="75000"/>
                </a:schemeClr>
              </a:solidFill>
              <a:latin typeface="Arial" pitchFamily="34" charset="0"/>
              <a:cs typeface="Arial" pitchFamily="34" charset="0"/>
            </a:endParaRPr>
          </a:p>
          <a:p>
            <a:pPr lvl="0"/>
            <a:endParaRPr lang="en-GB" sz="1800" dirty="0" smtClean="0">
              <a:solidFill>
                <a:schemeClr val="tx2">
                  <a:lumMod val="75000"/>
                </a:schemeClr>
              </a:solidFill>
              <a:latin typeface="Arial" pitchFamily="34" charset="0"/>
              <a:cs typeface="Arial" pitchFamily="34" charset="0"/>
            </a:endParaRPr>
          </a:p>
          <a:p>
            <a:pPr marL="0" lvl="0" indent="0">
              <a:buNone/>
            </a:pPr>
            <a:r>
              <a:rPr lang="en-GB" sz="1800" dirty="0" smtClean="0">
                <a:solidFill>
                  <a:schemeClr val="tx2">
                    <a:lumMod val="75000"/>
                  </a:schemeClr>
                </a:solidFill>
                <a:latin typeface="Arial" pitchFamily="34" charset="0"/>
                <a:cs typeface="Arial" pitchFamily="34" charset="0"/>
              </a:rPr>
              <a:t>Process-based learning:</a:t>
            </a:r>
          </a:p>
          <a:p>
            <a:r>
              <a:rPr lang="en-GB" sz="1800" dirty="0" smtClean="0">
                <a:solidFill>
                  <a:schemeClr val="tx2">
                    <a:lumMod val="75000"/>
                  </a:schemeClr>
                </a:solidFill>
                <a:latin typeface="Arial" pitchFamily="34" charset="0"/>
                <a:cs typeface="Arial" pitchFamily="34" charset="0"/>
              </a:rPr>
              <a:t>“Processed-based learning: a model of collaboration” </a:t>
            </a:r>
            <a:r>
              <a:rPr lang="en-GB" sz="1800" dirty="0">
                <a:solidFill>
                  <a:schemeClr val="tx2">
                    <a:lumMod val="75000"/>
                  </a:schemeClr>
                </a:solidFill>
                <a:latin typeface="Arial" pitchFamily="34" charset="0"/>
                <a:cs typeface="Arial" pitchFamily="34" charset="0"/>
              </a:rPr>
              <a:t>J</a:t>
            </a:r>
            <a:r>
              <a:rPr lang="en-GB" sz="1800" dirty="0" smtClean="0">
                <a:solidFill>
                  <a:schemeClr val="tx2">
                    <a:lumMod val="75000"/>
                  </a:schemeClr>
                </a:solidFill>
                <a:latin typeface="Arial" pitchFamily="34" charset="0"/>
                <a:cs typeface="Arial" pitchFamily="34" charset="0"/>
              </a:rPr>
              <a:t>ane Connell and Pam Seville. </a:t>
            </a:r>
            <a:r>
              <a:rPr lang="en-GB" sz="1800" dirty="0" err="1" smtClean="0">
                <a:solidFill>
                  <a:schemeClr val="tx2">
                    <a:lumMod val="75000"/>
                  </a:schemeClr>
                </a:solidFill>
                <a:latin typeface="Arial" pitchFamily="34" charset="0"/>
                <a:cs typeface="Arial" pitchFamily="34" charset="0"/>
              </a:rPr>
              <a:t>Pdf</a:t>
            </a:r>
            <a:r>
              <a:rPr lang="en-GB" sz="1800" dirty="0" smtClean="0">
                <a:solidFill>
                  <a:schemeClr val="tx2">
                    <a:lumMod val="75000"/>
                  </a:schemeClr>
                </a:solidFill>
                <a:latin typeface="Arial" pitchFamily="34" charset="0"/>
                <a:cs typeface="Arial" pitchFamily="34" charset="0"/>
              </a:rPr>
              <a:t> document. </a:t>
            </a:r>
            <a:r>
              <a:rPr lang="en-GB" sz="1800" dirty="0">
                <a:latin typeface="Arial" pitchFamily="34" charset="0"/>
                <a:cs typeface="Arial" pitchFamily="34" charset="0"/>
                <a:hlinkClick r:id="rId7"/>
              </a:rPr>
              <a:t>http://</a:t>
            </a:r>
            <a:r>
              <a:rPr lang="en-GB" sz="1800" dirty="0" smtClean="0">
                <a:latin typeface="Arial" pitchFamily="34" charset="0"/>
                <a:cs typeface="Arial" pitchFamily="34" charset="0"/>
                <a:hlinkClick r:id="rId7"/>
              </a:rPr>
              <a:t>ojs.acadiau.ca/index.php/AAU/article/viewFile/88/54</a:t>
            </a:r>
            <a:endParaRPr lang="en-GB" sz="1800" dirty="0" smtClean="0">
              <a:latin typeface="Arial" pitchFamily="34" charset="0"/>
              <a:cs typeface="Arial" pitchFamily="34" charset="0"/>
            </a:endParaRPr>
          </a:p>
          <a:p>
            <a:pPr marL="0" indent="0">
              <a:buNone/>
            </a:pPr>
            <a:endParaRPr lang="en-GB" sz="1800" dirty="0">
              <a:solidFill>
                <a:schemeClr val="tx2">
                  <a:lumMod val="75000"/>
                </a:schemeClr>
              </a:solidFill>
              <a:latin typeface="Arial" pitchFamily="34" charset="0"/>
              <a:cs typeface="Arial" pitchFamily="34" charset="0"/>
            </a:endParaRPr>
          </a:p>
          <a:p>
            <a:pPr marL="0" indent="0">
              <a:buNone/>
            </a:pPr>
            <a:endParaRPr lang="en-GB" sz="1800" dirty="0" smtClean="0">
              <a:solidFill>
                <a:schemeClr val="tx2">
                  <a:lumMod val="75000"/>
                </a:schemeClr>
              </a:solidFill>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2">
              <a:lumMod val="90000"/>
            </a:schemeClr>
          </a:solidFill>
        </p:spPr>
        <p:txBody>
          <a:bodyPr>
            <a:normAutofit fontScale="90000"/>
          </a:bodyPr>
          <a:lstStyle/>
          <a:p>
            <a:r>
              <a:rPr lang="en-GB" dirty="0" smtClean="0">
                <a:solidFill>
                  <a:schemeClr val="tx2">
                    <a:lumMod val="75000"/>
                  </a:schemeClr>
                </a:solidFill>
                <a:latin typeface="Arial" pitchFamily="34" charset="0"/>
                <a:cs typeface="Arial" pitchFamily="34" charset="0"/>
              </a:rPr>
              <a:t>Using Wikimedia and other free copy-right cleared resources </a:t>
            </a:r>
            <a:endParaRPr lang="en-GB" dirty="0">
              <a:solidFill>
                <a:schemeClr val="tx2">
                  <a:lumMod val="75000"/>
                </a:schemeClr>
              </a:solidFill>
              <a:latin typeface="Arial" pitchFamily="34" charset="0"/>
              <a:cs typeface="Arial" pitchFamily="34" charset="0"/>
            </a:endParaRPr>
          </a:p>
        </p:txBody>
      </p:sp>
      <p:sp>
        <p:nvSpPr>
          <p:cNvPr id="3" name="Content Placeholder 2"/>
          <p:cNvSpPr>
            <a:spLocks noGrp="1"/>
          </p:cNvSpPr>
          <p:nvPr>
            <p:ph idx="1"/>
          </p:nvPr>
        </p:nvSpPr>
        <p:spPr/>
        <p:txBody>
          <a:bodyPr>
            <a:normAutofit fontScale="62500" lnSpcReduction="20000"/>
          </a:bodyPr>
          <a:lstStyle/>
          <a:p>
            <a:pPr>
              <a:buNone/>
            </a:pPr>
            <a:r>
              <a:rPr lang="en-GB" dirty="0" smtClean="0">
                <a:solidFill>
                  <a:schemeClr val="tx2">
                    <a:lumMod val="75000"/>
                  </a:schemeClr>
                </a:solidFill>
                <a:latin typeface="Arial" pitchFamily="34" charset="0"/>
                <a:cs typeface="Arial" pitchFamily="34" charset="0"/>
              </a:rPr>
              <a:t>The following video is an excellent</a:t>
            </a:r>
          </a:p>
          <a:p>
            <a:pPr>
              <a:buNone/>
            </a:pPr>
            <a:r>
              <a:rPr lang="en-GB" dirty="0" smtClean="0">
                <a:solidFill>
                  <a:schemeClr val="tx2">
                    <a:lumMod val="75000"/>
                  </a:schemeClr>
                </a:solidFill>
                <a:latin typeface="Arial" pitchFamily="34" charset="0"/>
                <a:cs typeface="Arial" pitchFamily="34" charset="0"/>
              </a:rPr>
              <a:t>example of what you should NOT do:</a:t>
            </a:r>
          </a:p>
          <a:p>
            <a:pPr>
              <a:buNone/>
            </a:pPr>
            <a:r>
              <a:rPr lang="en-GB" dirty="0" smtClean="0">
                <a:solidFill>
                  <a:schemeClr val="tx2">
                    <a:lumMod val="75000"/>
                  </a:schemeClr>
                </a:solidFill>
                <a:latin typeface="Arial" pitchFamily="34" charset="0"/>
                <a:cs typeface="Arial" pitchFamily="34" charset="0"/>
              </a:rPr>
              <a:t>How to insert a picture or an animation into a</a:t>
            </a:r>
          </a:p>
          <a:p>
            <a:pPr>
              <a:buNone/>
            </a:pPr>
            <a:r>
              <a:rPr lang="en-GB" dirty="0" smtClean="0">
                <a:solidFill>
                  <a:schemeClr val="tx2">
                    <a:lumMod val="75000"/>
                  </a:schemeClr>
                </a:solidFill>
                <a:latin typeface="Arial" pitchFamily="34" charset="0"/>
                <a:cs typeface="Arial" pitchFamily="34" charset="0"/>
              </a:rPr>
              <a:t>wiki:</a:t>
            </a:r>
          </a:p>
          <a:p>
            <a:pPr>
              <a:buNone/>
            </a:pPr>
            <a:r>
              <a:rPr lang="en-GB" dirty="0" smtClean="0">
                <a:solidFill>
                  <a:schemeClr val="tx2">
                    <a:lumMod val="75000"/>
                  </a:schemeClr>
                </a:solidFill>
                <a:hlinkClick r:id="rId2"/>
              </a:rPr>
              <a:t>http://www.youtube.com/watch?v=pUs25wdF</a:t>
            </a:r>
          </a:p>
          <a:p>
            <a:pPr>
              <a:buNone/>
            </a:pPr>
            <a:r>
              <a:rPr lang="en-GB" dirty="0" err="1" smtClean="0">
                <a:solidFill>
                  <a:schemeClr val="tx2">
                    <a:lumMod val="75000"/>
                  </a:schemeClr>
                </a:solidFill>
                <a:hlinkClick r:id="rId2"/>
              </a:rPr>
              <a:t>Dw&amp;feature</a:t>
            </a:r>
            <a:r>
              <a:rPr lang="en-GB" dirty="0" smtClean="0">
                <a:solidFill>
                  <a:schemeClr val="tx2">
                    <a:lumMod val="75000"/>
                  </a:schemeClr>
                </a:solidFill>
                <a:hlinkClick r:id="rId2"/>
              </a:rPr>
              <a:t>=related</a:t>
            </a:r>
            <a:r>
              <a:rPr lang="en-GB" dirty="0" smtClean="0">
                <a:solidFill>
                  <a:schemeClr val="tx2">
                    <a:lumMod val="75000"/>
                  </a:schemeClr>
                </a:solidFill>
              </a:rPr>
              <a:t> </a:t>
            </a:r>
          </a:p>
          <a:p>
            <a:pPr>
              <a:buNone/>
            </a:pPr>
            <a:endParaRPr lang="en-GB" dirty="0" smtClean="0">
              <a:solidFill>
                <a:schemeClr val="tx2">
                  <a:lumMod val="75000"/>
                </a:schemeClr>
              </a:solidFill>
            </a:endParaRPr>
          </a:p>
          <a:p>
            <a:pPr>
              <a:buNone/>
            </a:pPr>
            <a:r>
              <a:rPr lang="en-GB" dirty="0" smtClean="0">
                <a:solidFill>
                  <a:schemeClr val="tx2">
                    <a:lumMod val="75000"/>
                  </a:schemeClr>
                </a:solidFill>
                <a:latin typeface="Arial" pitchFamily="34" charset="0"/>
                <a:cs typeface="Arial" pitchFamily="34" charset="0"/>
              </a:rPr>
              <a:t>Wikimedia provides an abundance of free</a:t>
            </a:r>
          </a:p>
          <a:p>
            <a:pPr>
              <a:buNone/>
            </a:pPr>
            <a:r>
              <a:rPr lang="en-GB" dirty="0" smtClean="0">
                <a:solidFill>
                  <a:schemeClr val="tx2">
                    <a:lumMod val="75000"/>
                  </a:schemeClr>
                </a:solidFill>
                <a:latin typeface="Arial" pitchFamily="34" charset="0"/>
                <a:cs typeface="Arial" pitchFamily="34" charset="0"/>
              </a:rPr>
              <a:t>resources, images and videos, without the need</a:t>
            </a:r>
          </a:p>
          <a:p>
            <a:pPr>
              <a:buNone/>
            </a:pPr>
            <a:r>
              <a:rPr lang="en-GB" dirty="0" smtClean="0">
                <a:solidFill>
                  <a:schemeClr val="tx2">
                    <a:lumMod val="75000"/>
                  </a:schemeClr>
                </a:solidFill>
                <a:latin typeface="Arial" pitchFamily="34" charset="0"/>
                <a:cs typeface="Arial" pitchFamily="34" charset="0"/>
              </a:rPr>
              <a:t>to violate copyright. This also introduces us to another</a:t>
            </a:r>
          </a:p>
          <a:p>
            <a:pPr>
              <a:buNone/>
            </a:pPr>
            <a:r>
              <a:rPr lang="en-GB" dirty="0" smtClean="0">
                <a:solidFill>
                  <a:schemeClr val="tx2">
                    <a:lumMod val="75000"/>
                  </a:schemeClr>
                </a:solidFill>
                <a:latin typeface="Arial" pitchFamily="34" charset="0"/>
                <a:cs typeface="Arial" pitchFamily="34" charset="0"/>
              </a:rPr>
              <a:t>related concept, the </a:t>
            </a:r>
            <a:r>
              <a:rPr lang="en-GB" b="1" dirty="0" smtClean="0">
                <a:solidFill>
                  <a:schemeClr val="tx2">
                    <a:lumMod val="75000"/>
                  </a:schemeClr>
                </a:solidFill>
                <a:latin typeface="Arial" pitchFamily="34" charset="0"/>
                <a:cs typeface="Arial" pitchFamily="34" charset="0"/>
              </a:rPr>
              <a:t>commons</a:t>
            </a:r>
            <a:r>
              <a:rPr lang="en-GB" dirty="0" smtClean="0">
                <a:solidFill>
                  <a:schemeClr val="tx2">
                    <a:lumMod val="75000"/>
                  </a:schemeClr>
                </a:solidFill>
                <a:latin typeface="Arial" pitchFamily="34" charset="0"/>
                <a:cs typeface="Arial" pitchFamily="34" charset="0"/>
              </a:rPr>
              <a:t>: freely sharing and</a:t>
            </a:r>
          </a:p>
          <a:p>
            <a:pPr>
              <a:buNone/>
            </a:pPr>
            <a:r>
              <a:rPr lang="en-GB" dirty="0" smtClean="0">
                <a:solidFill>
                  <a:schemeClr val="tx2">
                    <a:lumMod val="75000"/>
                  </a:schemeClr>
                </a:solidFill>
                <a:latin typeface="Arial" pitchFamily="34" charset="0"/>
                <a:cs typeface="Arial" pitchFamily="34" charset="0"/>
              </a:rPr>
              <a:t>distributing resources for the common good.</a:t>
            </a:r>
          </a:p>
          <a:p>
            <a:pPr>
              <a:buNone/>
            </a:pPr>
            <a:endParaRPr lang="en-GB" dirty="0" smtClean="0">
              <a:solidFill>
                <a:schemeClr val="tx2">
                  <a:lumMod val="75000"/>
                </a:schemeClr>
              </a:solidFill>
              <a:latin typeface="Arial" pitchFamily="34" charset="0"/>
              <a:cs typeface="Arial" pitchFamily="34" charset="0"/>
            </a:endParaRPr>
          </a:p>
          <a:p>
            <a:pPr>
              <a:buNone/>
            </a:pPr>
            <a:r>
              <a:rPr lang="en-GB" dirty="0" smtClean="0">
                <a:solidFill>
                  <a:schemeClr val="tx2">
                    <a:lumMod val="75000"/>
                  </a:schemeClr>
                </a:solidFill>
                <a:latin typeface="Arial" pitchFamily="34" charset="0"/>
                <a:cs typeface="Arial" pitchFamily="34" charset="0"/>
                <a:hlinkClick r:id="rId3"/>
              </a:rPr>
              <a:t>http://commons.wikimedia.org/wiki/Main_Page</a:t>
            </a:r>
            <a:r>
              <a:rPr lang="en-GB" dirty="0" smtClean="0">
                <a:solidFill>
                  <a:schemeClr val="tx2">
                    <a:lumMod val="75000"/>
                  </a:schemeClr>
                </a:solidFill>
                <a:latin typeface="Arial" pitchFamily="34" charset="0"/>
                <a:cs typeface="Arial" pitchFamily="34" charset="0"/>
              </a:rPr>
              <a:t>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2">
              <a:lumMod val="90000"/>
            </a:schemeClr>
          </a:solidFill>
        </p:spPr>
        <p:txBody>
          <a:bodyPr>
            <a:normAutofit/>
          </a:bodyPr>
          <a:lstStyle/>
          <a:p>
            <a:r>
              <a:rPr lang="en-GB" sz="4000" dirty="0" smtClean="0">
                <a:solidFill>
                  <a:schemeClr val="tx2">
                    <a:lumMod val="75000"/>
                  </a:schemeClr>
                </a:solidFill>
                <a:latin typeface="Arial" pitchFamily="34" charset="0"/>
                <a:cs typeface="Arial" pitchFamily="34" charset="0"/>
              </a:rPr>
              <a:t>Task 2</a:t>
            </a:r>
            <a:endParaRPr lang="en-GB" sz="4000" dirty="0">
              <a:solidFill>
                <a:schemeClr val="tx2">
                  <a:lumMod val="75000"/>
                </a:schemeClr>
              </a:solidFill>
              <a:latin typeface="Arial" pitchFamily="34" charset="0"/>
              <a:cs typeface="Arial" pitchFamily="34" charset="0"/>
            </a:endParaRPr>
          </a:p>
        </p:txBody>
      </p:sp>
      <p:sp>
        <p:nvSpPr>
          <p:cNvPr id="3" name="Content Placeholder 2"/>
          <p:cNvSpPr>
            <a:spLocks noGrp="1"/>
          </p:cNvSpPr>
          <p:nvPr>
            <p:ph idx="1"/>
          </p:nvPr>
        </p:nvSpPr>
        <p:spPr>
          <a:solidFill>
            <a:schemeClr val="bg2">
              <a:lumMod val="90000"/>
            </a:schemeClr>
          </a:solidFill>
        </p:spPr>
        <p:txBody>
          <a:bodyPr>
            <a:normAutofit/>
          </a:bodyPr>
          <a:lstStyle/>
          <a:p>
            <a:r>
              <a:rPr lang="en-GB" sz="2800" dirty="0" smtClean="0">
                <a:solidFill>
                  <a:schemeClr val="tx2">
                    <a:lumMod val="50000"/>
                  </a:schemeClr>
                </a:solidFill>
                <a:latin typeface="Arial" pitchFamily="34" charset="0"/>
                <a:cs typeface="Arial" pitchFamily="34" charset="0"/>
              </a:rPr>
              <a:t>Open up your wiki again. As demonstrated in the ‘Wikis in Plain English’ video, create a location page, describing the name and location of your local supermarket, and link it to your main page.</a:t>
            </a:r>
          </a:p>
          <a:p>
            <a:r>
              <a:rPr lang="en-GB" sz="2800" dirty="0" smtClean="0">
                <a:solidFill>
                  <a:schemeClr val="tx2">
                    <a:lumMod val="50000"/>
                  </a:schemeClr>
                </a:solidFill>
                <a:latin typeface="Arial" pitchFamily="34" charset="0"/>
                <a:cs typeface="Arial" pitchFamily="34" charset="0"/>
              </a:rPr>
              <a:t>Go to Wikimedia and locate an appropriate image or photo of some food item or meal. Then insert it into your wiki homepage.</a:t>
            </a:r>
          </a:p>
          <a:p>
            <a:r>
              <a:rPr lang="en-GB" sz="2800" dirty="0" smtClean="0">
                <a:solidFill>
                  <a:schemeClr val="tx2">
                    <a:lumMod val="50000"/>
                  </a:schemeClr>
                </a:solidFill>
                <a:latin typeface="Arial" pitchFamily="34" charset="0"/>
                <a:cs typeface="Arial" pitchFamily="34" charset="0"/>
              </a:rPr>
              <a:t>Now reflect on what other sorts of exercises or activities could be created using this theme.</a:t>
            </a:r>
            <a:endParaRPr lang="en-GB" sz="2800" dirty="0">
              <a:solidFill>
                <a:schemeClr val="tx2">
                  <a:lumMod val="50000"/>
                </a:schemeClr>
              </a:solidFill>
              <a:latin typeface="Arial" pitchFamily="34" charset="0"/>
              <a:cs typeface="Arial" pitchFamily="34" charset="0"/>
            </a:endParaRPr>
          </a:p>
        </p:txBody>
      </p:sp>
    </p:spTree>
    <p:extLst>
      <p:ext uri="{BB962C8B-B14F-4D97-AF65-F5344CB8AC3E}">
        <p14:creationId xmlns:p14="http://schemas.microsoft.com/office/powerpoint/2010/main" xmlns="" val="87818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2">
              <a:lumMod val="90000"/>
            </a:schemeClr>
          </a:solidFill>
        </p:spPr>
        <p:txBody>
          <a:bodyPr>
            <a:normAutofit/>
          </a:bodyPr>
          <a:lstStyle/>
          <a:p>
            <a:r>
              <a:rPr lang="en-GB" sz="3600" dirty="0" smtClean="0">
                <a:solidFill>
                  <a:schemeClr val="tx2">
                    <a:lumMod val="75000"/>
                  </a:schemeClr>
                </a:solidFill>
                <a:latin typeface="Arial" pitchFamily="34" charset="0"/>
                <a:cs typeface="Arial" pitchFamily="34" charset="0"/>
              </a:rPr>
              <a:t>Other types of wiki facilities </a:t>
            </a:r>
            <a:endParaRPr lang="en-GB" sz="3600" dirty="0">
              <a:solidFill>
                <a:schemeClr val="tx2">
                  <a:lumMod val="75000"/>
                </a:schemeClr>
              </a:solidFill>
              <a:latin typeface="Arial" pitchFamily="34" charset="0"/>
              <a:cs typeface="Arial" pitchFamily="34" charset="0"/>
            </a:endParaRPr>
          </a:p>
        </p:txBody>
      </p:sp>
      <p:sp>
        <p:nvSpPr>
          <p:cNvPr id="3" name="Content Placeholder 2"/>
          <p:cNvSpPr>
            <a:spLocks noGrp="1"/>
          </p:cNvSpPr>
          <p:nvPr>
            <p:ph idx="1"/>
          </p:nvPr>
        </p:nvSpPr>
        <p:spPr>
          <a:solidFill>
            <a:schemeClr val="bg2">
              <a:lumMod val="90000"/>
            </a:schemeClr>
          </a:solidFill>
        </p:spPr>
        <p:txBody>
          <a:bodyPr>
            <a:normAutofit fontScale="92500"/>
          </a:bodyPr>
          <a:lstStyle/>
          <a:p>
            <a:r>
              <a:rPr lang="en-GB" dirty="0" smtClean="0">
                <a:solidFill>
                  <a:schemeClr val="tx2">
                    <a:lumMod val="75000"/>
                  </a:schemeClr>
                </a:solidFill>
                <a:latin typeface="Arial" pitchFamily="34" charset="0"/>
                <a:cs typeface="Arial" pitchFamily="34" charset="0"/>
              </a:rPr>
              <a:t>Answers.com: Wiki Answers. This site allows you to post a question on any topic under the sun and receive answers from the global online community. Have a look: </a:t>
            </a:r>
            <a:r>
              <a:rPr lang="en-GB" dirty="0" smtClean="0">
                <a:solidFill>
                  <a:schemeClr val="tx2">
                    <a:lumMod val="75000"/>
                  </a:schemeClr>
                </a:solidFill>
                <a:latin typeface="Arial" pitchFamily="34" charset="0"/>
                <a:cs typeface="Arial" pitchFamily="34" charset="0"/>
                <a:hlinkClick r:id="rId2"/>
              </a:rPr>
              <a:t>http://wiki.answers.com/</a:t>
            </a:r>
            <a:endParaRPr lang="en-GB" dirty="0" smtClean="0">
              <a:solidFill>
                <a:schemeClr val="tx2">
                  <a:lumMod val="75000"/>
                </a:schemeClr>
              </a:solidFill>
              <a:latin typeface="Arial" pitchFamily="34" charset="0"/>
              <a:cs typeface="Arial" pitchFamily="34" charset="0"/>
            </a:endParaRPr>
          </a:p>
          <a:p>
            <a:r>
              <a:rPr lang="en-GB" dirty="0" smtClean="0">
                <a:solidFill>
                  <a:schemeClr val="tx2">
                    <a:lumMod val="75000"/>
                  </a:schemeClr>
                </a:solidFill>
                <a:latin typeface="Arial" pitchFamily="34" charset="0"/>
                <a:cs typeface="Arial" pitchFamily="34" charset="0"/>
              </a:rPr>
              <a:t>This website gives you a list of wiki applications: </a:t>
            </a:r>
            <a:r>
              <a:rPr lang="en-GB" dirty="0" smtClean="0">
                <a:latin typeface="Arial" pitchFamily="34" charset="0"/>
                <a:cs typeface="Arial" pitchFamily="34" charset="0"/>
                <a:hlinkClick r:id="rId3"/>
              </a:rPr>
              <a:t>http</a:t>
            </a:r>
            <a:r>
              <a:rPr lang="en-GB" dirty="0">
                <a:latin typeface="Arial" pitchFamily="34" charset="0"/>
                <a:cs typeface="Arial" pitchFamily="34" charset="0"/>
                <a:hlinkClick r:id="rId3"/>
              </a:rPr>
              <a:t>://web.appstorm.net/roundups/communication-roundups/10-top-web-wiki-applications</a:t>
            </a:r>
            <a:r>
              <a:rPr lang="en-GB" dirty="0">
                <a:hlinkClick r:id="rId3"/>
              </a:rPr>
              <a:t>/</a:t>
            </a:r>
            <a:endParaRPr lang="en-GB" dirty="0">
              <a:solidFill>
                <a:schemeClr val="tx2">
                  <a:lumMod val="75000"/>
                </a:schemeClr>
              </a:solidFill>
              <a:latin typeface="Arial" pitchFamily="34" charset="0"/>
              <a:cs typeface="Arial" pitchFamily="34" charset="0"/>
            </a:endParaRPr>
          </a:p>
          <a:p>
            <a:pPr marL="0" indent="0">
              <a:buNone/>
            </a:pPr>
            <a:endParaRPr lang="en-GB" dirty="0" smtClean="0">
              <a:solidFill>
                <a:schemeClr val="tx2">
                  <a:lumMod val="75000"/>
                </a:schemeClr>
              </a:solidFill>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solidFill>
            <a:schemeClr val="bg2">
              <a:lumMod val="90000"/>
            </a:schemeClr>
          </a:solidFill>
        </p:spPr>
        <p:txBody>
          <a:bodyPr>
            <a:normAutofit fontScale="90000"/>
          </a:bodyPr>
          <a:lstStyle/>
          <a:p>
            <a:r>
              <a:rPr lang="en-GB" dirty="0" smtClean="0">
                <a:solidFill>
                  <a:schemeClr val="tx2">
                    <a:lumMod val="75000"/>
                  </a:schemeClr>
                </a:solidFill>
                <a:latin typeface="Arial" pitchFamily="34" charset="0"/>
                <a:cs typeface="Arial" pitchFamily="34" charset="0"/>
              </a:rPr>
              <a:t>Videos explaining how a wiki works</a:t>
            </a:r>
            <a:endParaRPr lang="en-GB" dirty="0">
              <a:solidFill>
                <a:schemeClr val="tx2">
                  <a:lumMod val="75000"/>
                </a:schemeClr>
              </a:solidFill>
              <a:latin typeface="Arial" pitchFamily="34" charset="0"/>
              <a:cs typeface="Arial" pitchFamily="34" charset="0"/>
            </a:endParaRPr>
          </a:p>
        </p:txBody>
      </p:sp>
      <p:sp>
        <p:nvSpPr>
          <p:cNvPr id="6" name="Content Placeholder 5"/>
          <p:cNvSpPr>
            <a:spLocks noGrp="1"/>
          </p:cNvSpPr>
          <p:nvPr>
            <p:ph idx="1"/>
          </p:nvPr>
        </p:nvSpPr>
        <p:spPr>
          <a:solidFill>
            <a:schemeClr val="bg2">
              <a:lumMod val="90000"/>
            </a:schemeClr>
          </a:solidFill>
        </p:spPr>
        <p:txBody>
          <a:bodyPr>
            <a:normAutofit fontScale="62500" lnSpcReduction="20000"/>
          </a:bodyPr>
          <a:lstStyle/>
          <a:p>
            <a:pPr>
              <a:spcBef>
                <a:spcPts val="0"/>
              </a:spcBef>
            </a:pPr>
            <a:r>
              <a:rPr lang="en-GB" sz="3400" dirty="0" smtClean="0">
                <a:solidFill>
                  <a:schemeClr val="tx2">
                    <a:lumMod val="75000"/>
                  </a:schemeClr>
                </a:solidFill>
                <a:latin typeface="Arial" pitchFamily="34" charset="0"/>
                <a:cs typeface="Arial" pitchFamily="34" charset="0"/>
              </a:rPr>
              <a:t>Wikis in Plain English</a:t>
            </a:r>
            <a:br>
              <a:rPr lang="en-GB" sz="3400" dirty="0" smtClean="0">
                <a:solidFill>
                  <a:schemeClr val="tx2">
                    <a:lumMod val="75000"/>
                  </a:schemeClr>
                </a:solidFill>
                <a:latin typeface="Arial" pitchFamily="34" charset="0"/>
                <a:cs typeface="Arial" pitchFamily="34" charset="0"/>
              </a:rPr>
            </a:br>
            <a:r>
              <a:rPr lang="en-GB" sz="3400" dirty="0" smtClean="0">
                <a:solidFill>
                  <a:schemeClr val="tx2">
                    <a:lumMod val="75000"/>
                  </a:schemeClr>
                </a:solidFill>
                <a:latin typeface="Arial" pitchFamily="34" charset="0"/>
                <a:cs typeface="Arial" pitchFamily="34" charset="0"/>
              </a:rPr>
              <a:t>How to create pages, edit them and link to other pages in the wiki, using the simple example of organising a camping trip. </a:t>
            </a:r>
          </a:p>
          <a:p>
            <a:pPr>
              <a:spcBef>
                <a:spcPts val="0"/>
              </a:spcBef>
              <a:buNone/>
            </a:pPr>
            <a:r>
              <a:rPr lang="en-GB" sz="3400" dirty="0" smtClean="0">
                <a:solidFill>
                  <a:schemeClr val="tx2">
                    <a:lumMod val="75000"/>
                  </a:schemeClr>
                </a:solidFill>
                <a:latin typeface="Arial" pitchFamily="34" charset="0"/>
                <a:cs typeface="Arial" pitchFamily="34" charset="0"/>
              </a:rPr>
              <a:t>	</a:t>
            </a:r>
            <a:r>
              <a:rPr lang="en-GB" sz="3400" dirty="0" smtClean="0">
                <a:solidFill>
                  <a:schemeClr val="tx2">
                    <a:lumMod val="75000"/>
                  </a:schemeClr>
                </a:solidFill>
                <a:latin typeface="Arial" pitchFamily="34" charset="0"/>
                <a:cs typeface="Arial" pitchFamily="34" charset="0"/>
                <a:hlinkClick r:id="rId2"/>
              </a:rPr>
              <a:t>http://www.youtube.com/watch?v=-dnL00TdmLY</a:t>
            </a:r>
            <a:endParaRPr lang="en-GB" sz="3400" dirty="0" smtClean="0">
              <a:solidFill>
                <a:schemeClr val="tx2">
                  <a:lumMod val="75000"/>
                </a:schemeClr>
              </a:solidFill>
              <a:latin typeface="Arial" pitchFamily="34" charset="0"/>
              <a:cs typeface="Arial" pitchFamily="34" charset="0"/>
            </a:endParaRPr>
          </a:p>
          <a:p>
            <a:pPr>
              <a:spcBef>
                <a:spcPts val="0"/>
              </a:spcBef>
              <a:buNone/>
            </a:pPr>
            <a:endParaRPr lang="en-GB" sz="3400" dirty="0" smtClean="0">
              <a:solidFill>
                <a:schemeClr val="tx2">
                  <a:lumMod val="75000"/>
                </a:schemeClr>
              </a:solidFill>
              <a:latin typeface="Arial" pitchFamily="34" charset="0"/>
              <a:cs typeface="Arial" pitchFamily="34" charset="0"/>
            </a:endParaRPr>
          </a:p>
          <a:p>
            <a:pPr>
              <a:spcBef>
                <a:spcPts val="0"/>
              </a:spcBef>
            </a:pPr>
            <a:r>
              <a:rPr lang="en-GB" sz="3400" dirty="0" smtClean="0">
                <a:solidFill>
                  <a:schemeClr val="tx2">
                    <a:lumMod val="75000"/>
                  </a:schemeClr>
                </a:solidFill>
                <a:latin typeface="Arial" pitchFamily="34" charset="0"/>
                <a:cs typeface="Arial" pitchFamily="34" charset="0"/>
              </a:rPr>
              <a:t>World of Wikis. </a:t>
            </a:r>
          </a:p>
          <a:p>
            <a:pPr>
              <a:spcBef>
                <a:spcPts val="0"/>
              </a:spcBef>
              <a:buNone/>
            </a:pPr>
            <a:r>
              <a:rPr lang="en-GB" sz="3400" dirty="0" smtClean="0">
                <a:solidFill>
                  <a:schemeClr val="tx2">
                    <a:lumMod val="75000"/>
                  </a:schemeClr>
                </a:solidFill>
                <a:latin typeface="Arial" pitchFamily="34" charset="0"/>
                <a:cs typeface="Arial" pitchFamily="34" charset="0"/>
              </a:rPr>
              <a:t>     Similar in theme, pointing out the advantages of using a wiki as opposed to e-mail. </a:t>
            </a:r>
            <a:r>
              <a:rPr lang="en-GB" sz="3400" dirty="0" smtClean="0">
                <a:solidFill>
                  <a:schemeClr val="tx2">
                    <a:lumMod val="75000"/>
                  </a:schemeClr>
                </a:solidFill>
                <a:latin typeface="Arial" pitchFamily="34" charset="0"/>
                <a:cs typeface="Arial" pitchFamily="34" charset="0"/>
                <a:hlinkClick r:id="rId3"/>
              </a:rPr>
              <a:t>http://www.youtube.com/watch?NR=1&amp;v=3GmRZrWyFDk</a:t>
            </a:r>
            <a:r>
              <a:rPr lang="en-GB" sz="3400" dirty="0" smtClean="0">
                <a:solidFill>
                  <a:schemeClr val="tx2">
                    <a:lumMod val="75000"/>
                  </a:schemeClr>
                </a:solidFill>
                <a:latin typeface="Arial" pitchFamily="34" charset="0"/>
                <a:cs typeface="Arial" pitchFamily="34" charset="0"/>
              </a:rPr>
              <a:t> </a:t>
            </a:r>
          </a:p>
          <a:p>
            <a:pPr>
              <a:spcBef>
                <a:spcPts val="0"/>
              </a:spcBef>
            </a:pPr>
            <a:endParaRPr lang="en-GB" sz="3400" dirty="0" smtClean="0">
              <a:solidFill>
                <a:schemeClr val="tx2">
                  <a:lumMod val="75000"/>
                </a:schemeClr>
              </a:solidFill>
              <a:latin typeface="Arial" pitchFamily="34" charset="0"/>
              <a:cs typeface="Arial" pitchFamily="34" charset="0"/>
            </a:endParaRPr>
          </a:p>
          <a:p>
            <a:pPr>
              <a:spcBef>
                <a:spcPts val="0"/>
              </a:spcBef>
            </a:pPr>
            <a:r>
              <a:rPr lang="en-GB" sz="3400" dirty="0" smtClean="0">
                <a:solidFill>
                  <a:schemeClr val="tx2">
                    <a:lumMod val="75000"/>
                  </a:schemeClr>
                </a:solidFill>
                <a:latin typeface="Arial" pitchFamily="34" charset="0"/>
                <a:cs typeface="Arial" pitchFamily="34" charset="0"/>
              </a:rPr>
              <a:t>Establish a Classroom Wiki. </a:t>
            </a:r>
          </a:p>
          <a:p>
            <a:pPr>
              <a:spcBef>
                <a:spcPts val="0"/>
              </a:spcBef>
              <a:buNone/>
            </a:pPr>
            <a:r>
              <a:rPr lang="en-GB" sz="3400" dirty="0" smtClean="0">
                <a:solidFill>
                  <a:schemeClr val="tx2">
                    <a:lumMod val="75000"/>
                  </a:schemeClr>
                </a:solidFill>
                <a:latin typeface="Arial" pitchFamily="34" charset="0"/>
                <a:cs typeface="Arial" pitchFamily="34" charset="0"/>
              </a:rPr>
              <a:t>     Very clear explanation of how to create a wiki and arrange the settings so as to establish who may or may not have access.</a:t>
            </a:r>
            <a:r>
              <a:rPr lang="en-GB" sz="3400" dirty="0" smtClean="0">
                <a:solidFill>
                  <a:schemeClr val="tx2">
                    <a:lumMod val="75000"/>
                  </a:schemeClr>
                </a:solidFill>
                <a:latin typeface="Arial" pitchFamily="34" charset="0"/>
                <a:cs typeface="Arial" pitchFamily="34" charset="0"/>
                <a:hlinkClick r:id="rId4"/>
              </a:rPr>
              <a:t> http://www.youtube.com/watch?v=wXk5_PhdpzM&amp;feature=related</a:t>
            </a:r>
            <a:r>
              <a:rPr lang="en-GB" sz="3400" dirty="0" smtClean="0">
                <a:solidFill>
                  <a:schemeClr val="tx2">
                    <a:lumMod val="75000"/>
                  </a:schemeClr>
                </a:solidFill>
                <a:latin typeface="Arial" pitchFamily="34" charset="0"/>
                <a:cs typeface="Arial" pitchFamily="34" charset="0"/>
              </a:rPr>
              <a:t> </a:t>
            </a:r>
          </a:p>
          <a:p>
            <a:pPr>
              <a:spcBef>
                <a:spcPts val="0"/>
              </a:spcBef>
            </a:pPr>
            <a:endParaRPr lang="en-GB" dirty="0" smtClean="0">
              <a:solidFill>
                <a:schemeClr val="tx2">
                  <a:lumMod val="75000"/>
                </a:schemeClr>
              </a:solidFill>
            </a:endParaRPr>
          </a:p>
          <a:p>
            <a:pPr>
              <a:spcBef>
                <a:spcPts val="0"/>
              </a:spcBef>
              <a:buNone/>
            </a:pPr>
            <a:r>
              <a:rPr lang="en-GB" dirty="0" smtClean="0">
                <a:solidFill>
                  <a:schemeClr val="tx2">
                    <a:lumMod val="75000"/>
                  </a:schemeClr>
                </a:solidFill>
              </a:rPr>
              <a:t>     </a:t>
            </a:r>
          </a:p>
          <a:p>
            <a:endParaRPr lang="en-GB" dirty="0">
              <a:solidFill>
                <a:schemeClr val="tx2">
                  <a:lumMod val="75000"/>
                </a:schemeClr>
              </a:solidFill>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2">
              <a:lumMod val="90000"/>
            </a:schemeClr>
          </a:solidFill>
        </p:spPr>
        <p:txBody>
          <a:bodyPr>
            <a:normAutofit/>
          </a:bodyPr>
          <a:lstStyle/>
          <a:p>
            <a:r>
              <a:rPr lang="en-GB" sz="4000" dirty="0" smtClean="0">
                <a:solidFill>
                  <a:schemeClr val="tx2">
                    <a:lumMod val="75000"/>
                  </a:schemeClr>
                </a:solidFill>
                <a:latin typeface="Arial" pitchFamily="34" charset="0"/>
                <a:cs typeface="Arial" pitchFamily="34" charset="0"/>
              </a:rPr>
              <a:t>Task 1</a:t>
            </a:r>
            <a:endParaRPr lang="en-GB" sz="4000" dirty="0">
              <a:solidFill>
                <a:schemeClr val="tx2">
                  <a:lumMod val="75000"/>
                </a:schemeClr>
              </a:solidFill>
              <a:latin typeface="Arial" pitchFamily="34" charset="0"/>
              <a:cs typeface="Arial" pitchFamily="34" charset="0"/>
            </a:endParaRPr>
          </a:p>
        </p:txBody>
      </p:sp>
      <p:sp>
        <p:nvSpPr>
          <p:cNvPr id="3" name="Content Placeholder 2"/>
          <p:cNvSpPr>
            <a:spLocks noGrp="1"/>
          </p:cNvSpPr>
          <p:nvPr>
            <p:ph idx="1"/>
          </p:nvPr>
        </p:nvSpPr>
        <p:spPr>
          <a:solidFill>
            <a:schemeClr val="bg2">
              <a:lumMod val="90000"/>
            </a:schemeClr>
          </a:solidFill>
        </p:spPr>
        <p:txBody>
          <a:bodyPr>
            <a:normAutofit lnSpcReduction="10000"/>
          </a:bodyPr>
          <a:lstStyle/>
          <a:p>
            <a:pPr>
              <a:spcBef>
                <a:spcPts val="0"/>
              </a:spcBef>
            </a:pPr>
            <a:r>
              <a:rPr lang="en-GB" sz="2000" dirty="0" smtClean="0">
                <a:solidFill>
                  <a:schemeClr val="tx2">
                    <a:lumMod val="50000"/>
                  </a:schemeClr>
                </a:solidFill>
                <a:latin typeface="Arial" pitchFamily="34" charset="0"/>
                <a:cs typeface="Arial" pitchFamily="34" charset="0"/>
              </a:rPr>
              <a:t>As you know, buying and ordering food items form the basis for standard practice tasks at beginners’ language level. These take place in </a:t>
            </a:r>
            <a:r>
              <a:rPr lang="en-GB" sz="2000" i="1" dirty="0" smtClean="0">
                <a:solidFill>
                  <a:schemeClr val="tx2">
                    <a:lumMod val="50000"/>
                  </a:schemeClr>
                </a:solidFill>
                <a:latin typeface="Arial" pitchFamily="34" charset="0"/>
                <a:cs typeface="Arial" pitchFamily="34" charset="0"/>
              </a:rPr>
              <a:t>transactional</a:t>
            </a:r>
            <a:r>
              <a:rPr lang="en-GB" sz="2000" dirty="0" smtClean="0">
                <a:solidFill>
                  <a:schemeClr val="tx2">
                    <a:lumMod val="50000"/>
                  </a:schemeClr>
                </a:solidFill>
                <a:latin typeface="Arial" pitchFamily="34" charset="0"/>
                <a:cs typeface="Arial" pitchFamily="34" charset="0"/>
              </a:rPr>
              <a:t> contexts: i.e., role-plays and exercises imitating the purchase of these products in the target culture</a:t>
            </a:r>
          </a:p>
          <a:p>
            <a:pPr marL="0" indent="0">
              <a:spcBef>
                <a:spcPts val="0"/>
              </a:spcBef>
              <a:buNone/>
            </a:pPr>
            <a:endParaRPr lang="en-GB" sz="2000" dirty="0" smtClean="0">
              <a:solidFill>
                <a:schemeClr val="tx2">
                  <a:lumMod val="50000"/>
                </a:schemeClr>
              </a:solidFill>
              <a:latin typeface="Arial" pitchFamily="34" charset="0"/>
              <a:cs typeface="Arial" pitchFamily="34" charset="0"/>
            </a:endParaRPr>
          </a:p>
          <a:p>
            <a:pPr>
              <a:spcBef>
                <a:spcPts val="0"/>
              </a:spcBef>
            </a:pPr>
            <a:r>
              <a:rPr lang="en-GB" sz="2000" dirty="0" smtClean="0">
                <a:solidFill>
                  <a:schemeClr val="tx2">
                    <a:lumMod val="50000"/>
                  </a:schemeClr>
                </a:solidFill>
                <a:latin typeface="Arial" pitchFamily="34" charset="0"/>
                <a:cs typeface="Arial" pitchFamily="34" charset="0"/>
              </a:rPr>
              <a:t>How can these sorts of themes be transformed and expanded using a wiki?</a:t>
            </a:r>
          </a:p>
          <a:p>
            <a:pPr marL="0" indent="0">
              <a:spcBef>
                <a:spcPts val="0"/>
              </a:spcBef>
              <a:buNone/>
            </a:pPr>
            <a:endParaRPr lang="en-GB" sz="2000" dirty="0" smtClean="0">
              <a:solidFill>
                <a:schemeClr val="tx2">
                  <a:lumMod val="50000"/>
                </a:schemeClr>
              </a:solidFill>
              <a:latin typeface="Arial" pitchFamily="34" charset="0"/>
              <a:cs typeface="Arial" pitchFamily="34" charset="0"/>
            </a:endParaRPr>
          </a:p>
          <a:p>
            <a:pPr>
              <a:spcBef>
                <a:spcPts val="0"/>
              </a:spcBef>
            </a:pPr>
            <a:r>
              <a:rPr lang="en-GB" sz="2000" dirty="0" smtClean="0">
                <a:solidFill>
                  <a:schemeClr val="tx2">
                    <a:lumMod val="50000"/>
                  </a:schemeClr>
                </a:solidFill>
                <a:latin typeface="Arial" pitchFamily="34" charset="0"/>
                <a:cs typeface="Arial" pitchFamily="34" charset="0"/>
              </a:rPr>
              <a:t>Create a wiki with your learning partner, with ‘Establishing a Wiki’ as your guide. Using the ‘Edit’ and ‘Save’ buttons create three lists: what food you have in the house, and what food you need.</a:t>
            </a:r>
          </a:p>
          <a:p>
            <a:pPr marL="0" indent="0">
              <a:spcBef>
                <a:spcPts val="0"/>
              </a:spcBef>
              <a:buNone/>
            </a:pPr>
            <a:endParaRPr lang="en-GB" sz="2000" dirty="0" smtClean="0">
              <a:solidFill>
                <a:schemeClr val="tx2">
                  <a:lumMod val="50000"/>
                </a:schemeClr>
              </a:solidFill>
              <a:latin typeface="Arial" pitchFamily="34" charset="0"/>
              <a:cs typeface="Arial" pitchFamily="34" charset="0"/>
            </a:endParaRPr>
          </a:p>
          <a:p>
            <a:pPr>
              <a:spcBef>
                <a:spcPts val="0"/>
              </a:spcBef>
            </a:pPr>
            <a:r>
              <a:rPr lang="en-GB" sz="2000" dirty="0" smtClean="0">
                <a:solidFill>
                  <a:schemeClr val="tx2">
                    <a:lumMod val="50000"/>
                  </a:schemeClr>
                </a:solidFill>
                <a:latin typeface="Arial" pitchFamily="34" charset="0"/>
                <a:cs typeface="Arial" pitchFamily="34" charset="0"/>
              </a:rPr>
              <a:t>Your learning partner will then make a list of the estimated prices.</a:t>
            </a:r>
          </a:p>
          <a:p>
            <a:pPr marL="0" indent="0">
              <a:spcBef>
                <a:spcPts val="0"/>
              </a:spcBef>
              <a:buNone/>
            </a:pPr>
            <a:endParaRPr lang="en-GB" sz="2000" dirty="0" smtClean="0">
              <a:solidFill>
                <a:schemeClr val="tx2">
                  <a:lumMod val="50000"/>
                </a:schemeClr>
              </a:solidFill>
              <a:latin typeface="Arial" pitchFamily="34" charset="0"/>
              <a:cs typeface="Arial" pitchFamily="34" charset="0"/>
            </a:endParaRPr>
          </a:p>
          <a:p>
            <a:pPr>
              <a:spcBef>
                <a:spcPts val="0"/>
              </a:spcBef>
            </a:pPr>
            <a:r>
              <a:rPr lang="en-GB" sz="2000" dirty="0" smtClean="0">
                <a:solidFill>
                  <a:schemeClr val="tx2">
                    <a:lumMod val="50000"/>
                  </a:schemeClr>
                </a:solidFill>
                <a:latin typeface="Arial" pitchFamily="34" charset="0"/>
                <a:cs typeface="Arial" pitchFamily="34" charset="0"/>
              </a:rPr>
              <a:t>Then both of you edit your partner’s lists, and adjust the prices if you don’t think they are accurate.</a:t>
            </a:r>
          </a:p>
          <a:p>
            <a:pPr>
              <a:spcBef>
                <a:spcPts val="0"/>
              </a:spcBef>
            </a:pPr>
            <a:endParaRPr lang="en-GB" sz="2000" dirty="0" smtClean="0">
              <a:solidFill>
                <a:schemeClr val="tx2">
                  <a:lumMod val="50000"/>
                </a:schemeClr>
              </a:solidFill>
              <a:latin typeface="Arial" pitchFamily="34" charset="0"/>
              <a:cs typeface="Arial" pitchFamily="34" charset="0"/>
            </a:endParaRPr>
          </a:p>
          <a:p>
            <a:pPr>
              <a:spcBef>
                <a:spcPts val="0"/>
              </a:spcBef>
            </a:pPr>
            <a:endParaRPr lang="en-GB" sz="2000" dirty="0">
              <a:solidFill>
                <a:schemeClr val="tx2">
                  <a:lumMod val="50000"/>
                </a:schemeClr>
              </a:solidFill>
              <a:latin typeface="Arial" pitchFamily="34" charset="0"/>
              <a:cs typeface="Arial" pitchFamily="34" charset="0"/>
            </a:endParaRPr>
          </a:p>
        </p:txBody>
      </p:sp>
    </p:spTree>
    <p:extLst>
      <p:ext uri="{BB962C8B-B14F-4D97-AF65-F5344CB8AC3E}">
        <p14:creationId xmlns:p14="http://schemas.microsoft.com/office/powerpoint/2010/main" xmlns="" val="30066762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54162"/>
          </a:xfrm>
          <a:solidFill>
            <a:schemeClr val="bg2">
              <a:lumMod val="90000"/>
            </a:schemeClr>
          </a:solidFill>
        </p:spPr>
        <p:txBody>
          <a:bodyPr>
            <a:normAutofit fontScale="90000"/>
          </a:bodyPr>
          <a:lstStyle/>
          <a:p>
            <a:r>
              <a:rPr lang="en-GB" sz="3200" b="1" dirty="0" smtClean="0">
                <a:solidFill>
                  <a:schemeClr val="accent1">
                    <a:lumMod val="75000"/>
                  </a:schemeClr>
                </a:solidFill>
                <a:latin typeface="Arial" pitchFamily="34" charset="0"/>
                <a:cs typeface="Arial" pitchFamily="34" charset="0"/>
              </a:rPr>
              <a:t>So what has made wiki and its applications such a phenomenon? Because it combines the two functions I talked about last week</a:t>
            </a:r>
            <a:endParaRPr lang="en-GB" sz="3200" b="1" dirty="0">
              <a:solidFill>
                <a:schemeClr val="accent1">
                  <a:lumMod val="75000"/>
                </a:schemeClr>
              </a:solidFill>
              <a:latin typeface="Arial" pitchFamily="34" charset="0"/>
              <a:cs typeface="Arial" pitchFamily="34" charset="0"/>
            </a:endParaRPr>
          </a:p>
        </p:txBody>
      </p:sp>
      <p:sp>
        <p:nvSpPr>
          <p:cNvPr id="4" name="Content Placeholder 3"/>
          <p:cNvSpPr>
            <a:spLocks noGrp="1"/>
          </p:cNvSpPr>
          <p:nvPr>
            <p:ph sz="half" idx="1"/>
          </p:nvPr>
        </p:nvSpPr>
        <p:spPr>
          <a:xfrm>
            <a:off x="457200" y="1916832"/>
            <a:ext cx="4038600" cy="4209331"/>
          </a:xfrm>
          <a:solidFill>
            <a:schemeClr val="accent1">
              <a:lumMod val="75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fontScale="92500" lnSpcReduction="20000"/>
          </a:bodyPr>
          <a:lstStyle/>
          <a:p>
            <a:pPr marL="0" indent="0">
              <a:buNone/>
            </a:pPr>
            <a:r>
              <a:rPr lang="en-GB" b="1" dirty="0" smtClean="0">
                <a:solidFill>
                  <a:schemeClr val="bg2"/>
                </a:solidFill>
                <a:latin typeface="Arial" pitchFamily="34" charset="0"/>
                <a:cs typeface="Arial" pitchFamily="34" charset="0"/>
              </a:rPr>
              <a:t>It is a </a:t>
            </a:r>
            <a:r>
              <a:rPr lang="en-GB" b="1" i="1" dirty="0" smtClean="0">
                <a:solidFill>
                  <a:schemeClr val="bg2"/>
                </a:solidFill>
                <a:latin typeface="Arial" pitchFamily="34" charset="0"/>
                <a:cs typeface="Arial" pitchFamily="34" charset="0"/>
              </a:rPr>
              <a:t>reference tool </a:t>
            </a:r>
            <a:r>
              <a:rPr lang="en-GB" b="1" dirty="0" smtClean="0">
                <a:solidFill>
                  <a:schemeClr val="bg2"/>
                </a:solidFill>
                <a:latin typeface="Arial" pitchFamily="34" charset="0"/>
                <a:cs typeface="Arial" pitchFamily="34" charset="0"/>
              </a:rPr>
              <a:t>and </a:t>
            </a:r>
            <a:r>
              <a:rPr lang="en-GB" b="1" i="1" dirty="0" smtClean="0">
                <a:solidFill>
                  <a:schemeClr val="bg2"/>
                </a:solidFill>
                <a:latin typeface="Arial" pitchFamily="34" charset="0"/>
                <a:cs typeface="Arial" pitchFamily="34" charset="0"/>
              </a:rPr>
              <a:t>knowledge management system</a:t>
            </a:r>
            <a:r>
              <a:rPr lang="en-GB" b="1" dirty="0" smtClean="0">
                <a:solidFill>
                  <a:schemeClr val="bg2"/>
                </a:solidFill>
                <a:latin typeface="Arial" pitchFamily="34" charset="0"/>
                <a:cs typeface="Arial" pitchFamily="34" charset="0"/>
              </a:rPr>
              <a:t>: it stores, archives and searches data information, and documents which can be easily retrieved by anyone. It was described by its founder as: ‘The simplest online database that could possibly work’ </a:t>
            </a:r>
            <a:endParaRPr lang="en-GB" b="1" dirty="0">
              <a:solidFill>
                <a:schemeClr val="bg2"/>
              </a:solidFill>
              <a:latin typeface="Arial" pitchFamily="34" charset="0"/>
              <a:cs typeface="Arial" pitchFamily="34" charset="0"/>
            </a:endParaRPr>
          </a:p>
        </p:txBody>
      </p:sp>
      <p:sp>
        <p:nvSpPr>
          <p:cNvPr id="5" name="Content Placeholder 4"/>
          <p:cNvSpPr>
            <a:spLocks noGrp="1"/>
          </p:cNvSpPr>
          <p:nvPr>
            <p:ph sz="half" idx="2"/>
          </p:nvPr>
        </p:nvSpPr>
        <p:spPr>
          <a:xfrm>
            <a:off x="4648200" y="1916832"/>
            <a:ext cx="4038600" cy="4209331"/>
          </a:xfrm>
          <a:solidFill>
            <a:schemeClr val="accent1">
              <a:lumMod val="75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fontScale="92500" lnSpcReduction="20000"/>
          </a:bodyPr>
          <a:lstStyle/>
          <a:p>
            <a:pPr marL="0" indent="0">
              <a:buNone/>
            </a:pPr>
            <a:r>
              <a:rPr lang="en-GB" b="1" dirty="0" smtClean="0">
                <a:solidFill>
                  <a:schemeClr val="bg2"/>
                </a:solidFill>
                <a:latin typeface="Arial" pitchFamily="34" charset="0"/>
                <a:cs typeface="Arial" pitchFamily="34" charset="0"/>
              </a:rPr>
              <a:t>But at the same time it is also an </a:t>
            </a:r>
            <a:r>
              <a:rPr lang="en-GB" b="1" i="1" dirty="0" smtClean="0">
                <a:solidFill>
                  <a:schemeClr val="bg2"/>
                </a:solidFill>
                <a:latin typeface="Arial" pitchFamily="34" charset="0"/>
                <a:cs typeface="Arial" pitchFamily="34" charset="0"/>
              </a:rPr>
              <a:t>interactive authoring tool</a:t>
            </a:r>
            <a:r>
              <a:rPr lang="en-GB" b="1" dirty="0" smtClean="0">
                <a:solidFill>
                  <a:schemeClr val="bg2"/>
                </a:solidFill>
                <a:latin typeface="Arial" pitchFamily="34" charset="0"/>
                <a:cs typeface="Arial" pitchFamily="34" charset="0"/>
              </a:rPr>
              <a:t>: it enables user-created, user-led creation, production and distribution of content on the internet.</a:t>
            </a:r>
          </a:p>
          <a:p>
            <a:pPr marL="0" indent="0">
              <a:buNone/>
            </a:pPr>
            <a:endParaRPr lang="en-GB" b="1" dirty="0" smtClean="0">
              <a:solidFill>
                <a:schemeClr val="bg2"/>
              </a:solidFill>
              <a:latin typeface="Arial" pitchFamily="34" charset="0"/>
              <a:cs typeface="Arial" pitchFamily="34" charset="0"/>
            </a:endParaRPr>
          </a:p>
          <a:p>
            <a:pPr marL="0" indent="0">
              <a:buNone/>
            </a:pPr>
            <a:r>
              <a:rPr lang="en-GB" b="1" dirty="0" smtClean="0">
                <a:solidFill>
                  <a:schemeClr val="bg2"/>
                </a:solidFill>
                <a:latin typeface="Arial" pitchFamily="34" charset="0"/>
                <a:cs typeface="Arial" pitchFamily="34" charset="0"/>
              </a:rPr>
              <a:t>A wiki is thus a </a:t>
            </a:r>
            <a:r>
              <a:rPr lang="en-GB" b="1" i="1" dirty="0" smtClean="0">
                <a:solidFill>
                  <a:schemeClr val="bg2"/>
                </a:solidFill>
                <a:latin typeface="Arial" pitchFamily="34" charset="0"/>
                <a:cs typeface="Arial" pitchFamily="34" charset="0"/>
              </a:rPr>
              <a:t>collaborative online working environment</a:t>
            </a:r>
            <a:r>
              <a:rPr lang="en-GB" b="1" dirty="0" smtClean="0">
                <a:solidFill>
                  <a:schemeClr val="bg2"/>
                </a:solidFill>
                <a:latin typeface="Arial" pitchFamily="34" charset="0"/>
                <a:cs typeface="Arial" pitchFamily="34" charset="0"/>
              </a:rPr>
              <a:t>.</a:t>
            </a:r>
            <a:endParaRPr lang="en-GB" b="1" dirty="0">
              <a:solidFill>
                <a:schemeClr val="bg2"/>
              </a:solidFill>
              <a:latin typeface="Arial" pitchFamily="34" charset="0"/>
              <a:cs typeface="Arial" pitchFamily="34" charset="0"/>
            </a:endParaRPr>
          </a:p>
        </p:txBody>
      </p:sp>
    </p:spTree>
    <p:extLst>
      <p:ext uri="{BB962C8B-B14F-4D97-AF65-F5344CB8AC3E}">
        <p14:creationId xmlns:p14="http://schemas.microsoft.com/office/powerpoint/2010/main" xmlns="" val="30999511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solidFill>
            <a:schemeClr val="bg2">
              <a:lumMod val="90000"/>
            </a:schemeClr>
          </a:solidFill>
          <a:ln>
            <a:solidFill>
              <a:schemeClr val="tx2"/>
            </a:solidFill>
          </a:ln>
        </p:spPr>
        <p:txBody>
          <a:bodyPr>
            <a:normAutofit fontScale="90000"/>
          </a:bodyPr>
          <a:lstStyle/>
          <a:p>
            <a:r>
              <a:rPr lang="en-GB" dirty="0" smtClean="0">
                <a:solidFill>
                  <a:schemeClr val="tx2"/>
                </a:solidFill>
              </a:rPr>
              <a:t>A wiki is characterised by its </a:t>
            </a:r>
            <a:r>
              <a:rPr lang="en-GB" i="1" dirty="0" smtClean="0">
                <a:solidFill>
                  <a:schemeClr val="tx2"/>
                </a:solidFill>
              </a:rPr>
              <a:t>open architecture </a:t>
            </a:r>
            <a:endParaRPr lang="en-GB" i="1" dirty="0">
              <a:solidFill>
                <a:schemeClr val="tx2"/>
              </a:solidFill>
            </a:endParaRPr>
          </a:p>
        </p:txBody>
      </p:sp>
      <p:pic>
        <p:nvPicPr>
          <p:cNvPr id="1026" name="Picture 2" descr="How Wiki Works"/>
          <p:cNvPicPr>
            <a:picLocks noChangeAspect="1" noChangeArrowheads="1"/>
          </p:cNvPicPr>
          <p:nvPr/>
        </p:nvPicPr>
        <p:blipFill>
          <a:blip r:embed="rId2"/>
          <a:srcRect/>
          <a:stretch>
            <a:fillRect/>
          </a:stretch>
        </p:blipFill>
        <p:spPr bwMode="auto">
          <a:xfrm>
            <a:off x="1259632" y="1988840"/>
            <a:ext cx="4968552" cy="3888432"/>
          </a:xfrm>
          <a:prstGeom prst="rect">
            <a:avLst/>
          </a:prstGeom>
          <a:noFill/>
        </p:spPr>
      </p:pic>
      <p:sp>
        <p:nvSpPr>
          <p:cNvPr id="7" name="Footer Placeholder 6"/>
          <p:cNvSpPr>
            <a:spLocks noGrp="1"/>
          </p:cNvSpPr>
          <p:nvPr>
            <p:ph type="ftr" sz="quarter" idx="11"/>
          </p:nvPr>
        </p:nvSpPr>
        <p:spPr>
          <a:xfrm>
            <a:off x="3124200" y="6021288"/>
            <a:ext cx="2895600" cy="700187"/>
          </a:xfrm>
        </p:spPr>
        <p:txBody>
          <a:bodyPr/>
          <a:lstStyle/>
          <a:p>
            <a:r>
              <a:rPr lang="en-GB" dirty="0" smtClean="0"/>
              <a:t>http://www.oddmuse.org/cgi-bin/oddmuse/What_Is_A_Wiki. Reproduced under GNU Free Documentation License</a:t>
            </a:r>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solidFill>
            <a:schemeClr val="bg2"/>
          </a:solidFill>
          <a:ln>
            <a:solidFill>
              <a:schemeClr val="tx2">
                <a:lumMod val="75000"/>
              </a:schemeClr>
            </a:solidFill>
          </a:ln>
        </p:spPr>
        <p:txBody>
          <a:bodyPr>
            <a:noAutofit/>
          </a:bodyPr>
          <a:lstStyle/>
          <a:p>
            <a:r>
              <a:rPr lang="en-GB" sz="3600" dirty="0" smtClean="0">
                <a:solidFill>
                  <a:schemeClr val="tx2"/>
                </a:solidFill>
                <a:latin typeface="Arial" pitchFamily="34" charset="0"/>
                <a:cs typeface="Arial" pitchFamily="34" charset="0"/>
              </a:rPr>
              <a:t>What does the above picture tell us about the characteristics of wikis?</a:t>
            </a:r>
            <a:endParaRPr lang="en-GB" sz="3600" dirty="0">
              <a:solidFill>
                <a:schemeClr val="tx2"/>
              </a:solidFill>
              <a:latin typeface="Arial" pitchFamily="34" charset="0"/>
              <a:cs typeface="Arial" pitchFamily="34" charset="0"/>
            </a:endParaRPr>
          </a:p>
        </p:txBody>
      </p:sp>
      <p:sp>
        <p:nvSpPr>
          <p:cNvPr id="6" name="Content Placeholder 5"/>
          <p:cNvSpPr>
            <a:spLocks noGrp="1"/>
          </p:cNvSpPr>
          <p:nvPr>
            <p:ph idx="1"/>
          </p:nvPr>
        </p:nvSpPr>
        <p:spPr>
          <a:solidFill>
            <a:schemeClr val="accent1">
              <a:lumMod val="75000"/>
            </a:schemeClr>
          </a:solidFill>
        </p:spPr>
        <p:txBody>
          <a:bodyPr>
            <a:normAutofit fontScale="62500" lnSpcReduction="20000"/>
          </a:bodyPr>
          <a:lstStyle/>
          <a:p>
            <a:pPr>
              <a:buFont typeface="Wingdings" pitchFamily="2" charset="2"/>
              <a:buChar char="Ø"/>
            </a:pPr>
            <a:r>
              <a:rPr lang="en-GB" dirty="0" smtClean="0">
                <a:solidFill>
                  <a:schemeClr val="bg2">
                    <a:lumMod val="90000"/>
                  </a:schemeClr>
                </a:solidFill>
                <a:latin typeface="Arial" pitchFamily="34" charset="0"/>
                <a:cs typeface="Arial" pitchFamily="34" charset="0"/>
              </a:rPr>
              <a:t> Wikis can be created, edited and accessed by one, several or many people, with no limits on who participates.</a:t>
            </a:r>
          </a:p>
          <a:p>
            <a:pPr>
              <a:buFont typeface="Wingdings" pitchFamily="2" charset="2"/>
              <a:buChar char="Ø"/>
            </a:pPr>
            <a:r>
              <a:rPr lang="en-GB" dirty="0" smtClean="0">
                <a:solidFill>
                  <a:schemeClr val="bg2">
                    <a:lumMod val="90000"/>
                  </a:schemeClr>
                </a:solidFill>
                <a:latin typeface="Arial" pitchFamily="34" charset="0"/>
                <a:cs typeface="Arial" pitchFamily="34" charset="0"/>
              </a:rPr>
              <a:t>Thus they are fundamentally a collaborative phenomenon, whether between pairs, groups or classes.</a:t>
            </a:r>
          </a:p>
          <a:p>
            <a:pPr>
              <a:buFont typeface="Wingdings" pitchFamily="2" charset="2"/>
              <a:buChar char="Ø"/>
            </a:pPr>
            <a:r>
              <a:rPr lang="en-GB" dirty="0" smtClean="0">
                <a:solidFill>
                  <a:schemeClr val="bg2">
                    <a:lumMod val="90000"/>
                  </a:schemeClr>
                </a:solidFill>
                <a:latin typeface="Arial" pitchFamily="34" charset="0"/>
                <a:cs typeface="Arial" pitchFamily="34" charset="0"/>
              </a:rPr>
              <a:t>All pages can be edited, revised and changed by the wiki’s participants.</a:t>
            </a:r>
          </a:p>
          <a:p>
            <a:pPr>
              <a:buFont typeface="Wingdings" pitchFamily="2" charset="2"/>
              <a:buChar char="Ø"/>
            </a:pPr>
            <a:r>
              <a:rPr lang="en-GB" dirty="0" smtClean="0">
                <a:solidFill>
                  <a:schemeClr val="bg2">
                    <a:lumMod val="90000"/>
                  </a:schemeClr>
                </a:solidFill>
                <a:latin typeface="Arial" pitchFamily="34" charset="0"/>
                <a:cs typeface="Arial" pitchFamily="34" charset="0"/>
              </a:rPr>
              <a:t>All pages are easily linked, thus creating meaningful topic associations within the wiki. </a:t>
            </a:r>
          </a:p>
          <a:p>
            <a:pPr>
              <a:buFont typeface="Wingdings" pitchFamily="2" charset="2"/>
              <a:buChar char="Ø"/>
            </a:pPr>
            <a:r>
              <a:rPr lang="en-GB" dirty="0" smtClean="0">
                <a:solidFill>
                  <a:schemeClr val="bg2">
                    <a:lumMod val="90000"/>
                  </a:schemeClr>
                </a:solidFill>
                <a:latin typeface="Arial" pitchFamily="34" charset="0"/>
                <a:cs typeface="Arial" pitchFamily="34" charset="0"/>
              </a:rPr>
              <a:t>All activities on the wiki are tracked, recorded and shown in chronological order on the wiki’s ‘History’ page. </a:t>
            </a:r>
          </a:p>
          <a:p>
            <a:pPr>
              <a:buFont typeface="Wingdings" pitchFamily="2" charset="2"/>
              <a:buChar char="Ø"/>
            </a:pPr>
            <a:r>
              <a:rPr lang="en-GB" dirty="0" smtClean="0">
                <a:solidFill>
                  <a:schemeClr val="bg2">
                    <a:lumMod val="90000"/>
                  </a:schemeClr>
                </a:solidFill>
                <a:latin typeface="Arial" pitchFamily="34" charset="0"/>
                <a:cs typeface="Arial" pitchFamily="34" charset="0"/>
              </a:rPr>
              <a:t>It is also possible to insert pictures, videos and other resources into the wiki.</a:t>
            </a:r>
          </a:p>
          <a:p>
            <a:pPr>
              <a:buNone/>
            </a:pPr>
            <a:endParaRPr lang="en-GB" dirty="0" smtClean="0">
              <a:solidFill>
                <a:schemeClr val="bg2">
                  <a:lumMod val="90000"/>
                </a:schemeClr>
              </a:solidFill>
              <a:latin typeface="Arial" pitchFamily="34" charset="0"/>
              <a:cs typeface="Arial" pitchFamily="34" charset="0"/>
            </a:endParaRPr>
          </a:p>
          <a:p>
            <a:pPr>
              <a:buNone/>
            </a:pPr>
            <a:r>
              <a:rPr lang="en-GB" dirty="0" smtClean="0">
                <a:solidFill>
                  <a:schemeClr val="bg2">
                    <a:lumMod val="90000"/>
                  </a:schemeClr>
                </a:solidFill>
                <a:latin typeface="Arial" pitchFamily="34" charset="0"/>
                <a:cs typeface="Arial" pitchFamily="34" charset="0"/>
              </a:rPr>
              <a:t>Article on what wikis do:</a:t>
            </a:r>
          </a:p>
          <a:p>
            <a:pPr>
              <a:buNone/>
            </a:pPr>
            <a:r>
              <a:rPr lang="en-GB" dirty="0" smtClean="0">
                <a:solidFill>
                  <a:schemeClr val="bg2">
                    <a:lumMod val="90000"/>
                  </a:schemeClr>
                </a:solidFill>
                <a:latin typeface="Arial" pitchFamily="34" charset="0"/>
                <a:cs typeface="Arial" pitchFamily="34" charset="0"/>
              </a:rPr>
              <a:t>http://net.educause.edu/ir/library/pdf/ELI7004.pdf</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solidFill>
            <a:schemeClr val="bg2">
              <a:lumMod val="90000"/>
            </a:schemeClr>
          </a:solidFill>
        </p:spPr>
        <p:txBody>
          <a:bodyPr>
            <a:normAutofit fontScale="90000"/>
          </a:bodyPr>
          <a:lstStyle/>
          <a:p>
            <a:r>
              <a:rPr lang="en-GB" b="1" dirty="0">
                <a:solidFill>
                  <a:schemeClr val="accent4">
                    <a:lumMod val="75000"/>
                  </a:schemeClr>
                </a:solidFill>
                <a:latin typeface="Arial" pitchFamily="34" charset="0"/>
                <a:cs typeface="Arial" pitchFamily="34" charset="0"/>
              </a:rPr>
              <a:t>Learning Environments 1: Distributed Learning</a:t>
            </a:r>
            <a:endParaRPr lang="en-GB" dirty="0"/>
          </a:p>
        </p:txBody>
      </p:sp>
      <p:sp>
        <p:nvSpPr>
          <p:cNvPr id="5" name="Content Placeholder 4"/>
          <p:cNvSpPr>
            <a:spLocks noGrp="1"/>
          </p:cNvSpPr>
          <p:nvPr>
            <p:ph sz="half" idx="1"/>
          </p:nvPr>
        </p:nvSpPr>
        <p:spPr>
          <a:solidFill>
            <a:schemeClr val="accent4">
              <a:lumMod val="75000"/>
            </a:schemeClr>
          </a:solidFill>
          <a:ln>
            <a:noFill/>
          </a:ln>
          <a:effectLst/>
          <a:scene3d>
            <a:camera prst="orthographicFront">
              <a:rot lat="0" lon="0" rev="0"/>
            </a:camera>
            <a:lightRig rig="glow" dir="t">
              <a:rot lat="0" lon="0" rev="14100000"/>
            </a:lightRig>
          </a:scene3d>
          <a:sp3d prstMaterial="softEdge">
            <a:bevelT w="127000" prst="artDeco"/>
          </a:sp3d>
        </p:spPr>
        <p:txBody>
          <a:bodyPr>
            <a:normAutofit fontScale="77500" lnSpcReduction="20000"/>
          </a:bodyPr>
          <a:lstStyle/>
          <a:p>
            <a:pPr marL="0" indent="0">
              <a:spcBef>
                <a:spcPts val="0"/>
              </a:spcBef>
              <a:buNone/>
            </a:pPr>
            <a:r>
              <a:rPr lang="en-GB" sz="2400" dirty="0" smtClean="0">
                <a:solidFill>
                  <a:schemeClr val="bg2">
                    <a:lumMod val="90000"/>
                  </a:schemeClr>
                </a:solidFill>
                <a:latin typeface="Arial" pitchFamily="34" charset="0"/>
                <a:cs typeface="Arial" pitchFamily="34" charset="0"/>
              </a:rPr>
              <a:t>There are no guarantees anymore that students will be gathered together in one dedicated place, and can safely be taught within the space of the teaching classroom. Your groups of students might be located on different campuses, for example, and distance learners are an increasingly important component of educational environments. </a:t>
            </a:r>
            <a:endParaRPr lang="en-GB" sz="2400" dirty="0">
              <a:solidFill>
                <a:schemeClr val="bg2">
                  <a:lumMod val="90000"/>
                </a:schemeClr>
              </a:solidFill>
              <a:latin typeface="Arial" pitchFamily="34" charset="0"/>
              <a:cs typeface="Arial" pitchFamily="34" charset="0"/>
            </a:endParaRPr>
          </a:p>
          <a:p>
            <a:pPr marL="0" indent="0">
              <a:spcBef>
                <a:spcPts val="0"/>
              </a:spcBef>
              <a:buNone/>
            </a:pPr>
            <a:r>
              <a:rPr lang="en-GB" sz="2400" dirty="0" smtClean="0">
                <a:solidFill>
                  <a:schemeClr val="bg2">
                    <a:lumMod val="90000"/>
                  </a:schemeClr>
                </a:solidFill>
                <a:latin typeface="Arial" pitchFamily="34" charset="0"/>
                <a:cs typeface="Arial" pitchFamily="34" charset="0"/>
              </a:rPr>
              <a:t>A wiki is one way of providing these students with an infrastructure, connecting the learners and working with them in a managed environment.</a:t>
            </a:r>
            <a:endParaRPr lang="en-GB" sz="2400" dirty="0">
              <a:solidFill>
                <a:schemeClr val="bg2">
                  <a:lumMod val="90000"/>
                </a:schemeClr>
              </a:solidFill>
              <a:latin typeface="Arial" pitchFamily="34" charset="0"/>
              <a:cs typeface="Arial" pitchFamily="34" charset="0"/>
            </a:endParaRPr>
          </a:p>
        </p:txBody>
      </p:sp>
      <p:sp>
        <p:nvSpPr>
          <p:cNvPr id="8" name="Content Placeholder 7"/>
          <p:cNvSpPr>
            <a:spLocks noGrp="1"/>
          </p:cNvSpPr>
          <p:nvPr>
            <p:ph sz="half" idx="2"/>
          </p:nvPr>
        </p:nvSpPr>
        <p:spPr>
          <a:solidFill>
            <a:schemeClr val="accent4">
              <a:lumMod val="75000"/>
            </a:schemeClr>
          </a:solidFill>
          <a:ln>
            <a:noFill/>
          </a:ln>
          <a:effectLst/>
          <a:scene3d>
            <a:camera prst="orthographicFront">
              <a:rot lat="0" lon="0" rev="0"/>
            </a:camera>
            <a:lightRig rig="glow" dir="t">
              <a:rot lat="0" lon="0" rev="14100000"/>
            </a:lightRig>
          </a:scene3d>
          <a:sp3d prstMaterial="softEdge">
            <a:bevelT w="127000" prst="artDeco"/>
          </a:sp3d>
        </p:spPr>
        <p:txBody>
          <a:bodyPr>
            <a:normAutofit fontScale="77500" lnSpcReduction="20000"/>
          </a:bodyPr>
          <a:lstStyle/>
          <a:p>
            <a:pPr marL="0" indent="0">
              <a:buNone/>
            </a:pPr>
            <a:r>
              <a:rPr lang="en-GB" sz="2400" dirty="0" smtClean="0">
                <a:solidFill>
                  <a:schemeClr val="bg2">
                    <a:lumMod val="90000"/>
                  </a:schemeClr>
                </a:solidFill>
                <a:latin typeface="Arial" pitchFamily="34" charset="0"/>
                <a:cs typeface="Arial" pitchFamily="34" charset="0"/>
              </a:rPr>
              <a:t>Also, as we have seen from the BBC website, education and learning is increasingly taking place in many different contexts outside the formal classroom. You could see that groups quickly form into online learning communities, dedicated to exchange of information and discussion around one topic or language theme.</a:t>
            </a:r>
          </a:p>
          <a:p>
            <a:pPr marL="0" indent="0">
              <a:buNone/>
            </a:pPr>
            <a:r>
              <a:rPr lang="en-GB" sz="2400" dirty="0" smtClean="0">
                <a:solidFill>
                  <a:schemeClr val="bg2">
                    <a:lumMod val="90000"/>
                  </a:schemeClr>
                </a:solidFill>
                <a:latin typeface="Arial" pitchFamily="34" charset="0"/>
                <a:cs typeface="Arial" pitchFamily="34" charset="0"/>
              </a:rPr>
              <a:t>The BBC website also illustrates the another aspect of distributed learning: diffusion of learning itself into many other areas of human activity, including leisure pursuits. This, of course, creates other possibilities for a wiki. </a:t>
            </a:r>
            <a:endParaRPr lang="en-GB" sz="2400" dirty="0">
              <a:solidFill>
                <a:schemeClr val="bg2">
                  <a:lumMod val="90000"/>
                </a:schemeClr>
              </a:solidFill>
              <a:latin typeface="Arial" pitchFamily="34" charset="0"/>
              <a:cs typeface="Arial" pitchFamily="34" charset="0"/>
            </a:endParaRPr>
          </a:p>
        </p:txBody>
      </p:sp>
    </p:spTree>
    <p:extLst>
      <p:ext uri="{BB962C8B-B14F-4D97-AF65-F5344CB8AC3E}">
        <p14:creationId xmlns:p14="http://schemas.microsoft.com/office/powerpoint/2010/main" xmlns="" val="20766805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2">
              <a:lumMod val="90000"/>
            </a:schemeClr>
          </a:solidFill>
        </p:spPr>
        <p:txBody>
          <a:bodyPr>
            <a:normAutofit fontScale="90000"/>
          </a:bodyPr>
          <a:lstStyle/>
          <a:p>
            <a:r>
              <a:rPr lang="en-GB" b="1" dirty="0">
                <a:solidFill>
                  <a:schemeClr val="accent4">
                    <a:lumMod val="75000"/>
                  </a:schemeClr>
                </a:solidFill>
                <a:latin typeface="Arial" pitchFamily="34" charset="0"/>
                <a:cs typeface="Arial" pitchFamily="34" charset="0"/>
              </a:rPr>
              <a:t>Learning Environments 2: </a:t>
            </a:r>
            <a:r>
              <a:rPr lang="en-GB" b="1" dirty="0" err="1">
                <a:solidFill>
                  <a:schemeClr val="accent4">
                    <a:lumMod val="75000"/>
                  </a:schemeClr>
                </a:solidFill>
                <a:latin typeface="Arial" pitchFamily="34" charset="0"/>
                <a:cs typeface="Arial" pitchFamily="34" charset="0"/>
              </a:rPr>
              <a:t>Scaffolded</a:t>
            </a:r>
            <a:r>
              <a:rPr lang="en-GB" b="1" dirty="0">
                <a:solidFill>
                  <a:schemeClr val="accent4">
                    <a:lumMod val="75000"/>
                  </a:schemeClr>
                </a:solidFill>
                <a:latin typeface="Arial" pitchFamily="34" charset="0"/>
                <a:cs typeface="Arial" pitchFamily="34" charset="0"/>
              </a:rPr>
              <a:t> Learning</a:t>
            </a:r>
            <a:endParaRPr lang="en-GB" dirty="0">
              <a:latin typeface="Arial" pitchFamily="34" charset="0"/>
              <a:cs typeface="Arial" pitchFamily="34"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xmlns="" val="1273939281"/>
              </p:ext>
            </p:extLst>
          </p:nvPr>
        </p:nvGraphicFramePr>
        <p:xfrm>
          <a:off x="457200" y="1600200"/>
          <a:ext cx="8229600" cy="48531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5254961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solidFill>
        </p:spPr>
        <p:txBody>
          <a:bodyPr>
            <a:normAutofit/>
          </a:bodyPr>
          <a:lstStyle/>
          <a:p>
            <a:r>
              <a:rPr lang="en-GB" sz="3200" dirty="0" smtClean="0">
                <a:solidFill>
                  <a:schemeClr val="bg1"/>
                </a:solidFill>
                <a:latin typeface="Arial" pitchFamily="34" charset="0"/>
                <a:cs typeface="Arial" pitchFamily="34" charset="0"/>
              </a:rPr>
              <a:t>What learning methodologies and practices can a wiki support? </a:t>
            </a:r>
            <a:endParaRPr lang="en-GB" sz="3200" dirty="0">
              <a:solidFill>
                <a:schemeClr val="bg1"/>
              </a:solidFill>
              <a:latin typeface="Arial" pitchFamily="34" charset="0"/>
              <a:cs typeface="Arial" pitchFamily="34" charset="0"/>
            </a:endParaRPr>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950</TotalTime>
  <Words>1335</Words>
  <Application>Microsoft Office PowerPoint</Application>
  <PresentationFormat>On-screen Show (4:3)</PresentationFormat>
  <Paragraphs>128</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Week 2: Wikis For Language Learning</vt:lpstr>
      <vt:lpstr>Videos explaining how a wiki works</vt:lpstr>
      <vt:lpstr>Task 1</vt:lpstr>
      <vt:lpstr>So what has made wiki and its applications such a phenomenon? Because it combines the two functions I talked about last week</vt:lpstr>
      <vt:lpstr>A wiki is characterised by its open architecture </vt:lpstr>
      <vt:lpstr>What does the above picture tell us about the characteristics of wikis?</vt:lpstr>
      <vt:lpstr>Learning Environments 1: Distributed Learning</vt:lpstr>
      <vt:lpstr>Learning Environments 2: Scaffolded Learning</vt:lpstr>
      <vt:lpstr>What learning methodologies and practices can a wiki support? </vt:lpstr>
      <vt:lpstr>Learning methods 1: Process-based learning: knowing how to learn as well as what to learn</vt:lpstr>
      <vt:lpstr>Learning Methods 1: Constructivist Learning</vt:lpstr>
      <vt:lpstr>How exactly can a wiki support these two models of constructivist learning? </vt:lpstr>
      <vt:lpstr>Some articles about these learning environments and methods</vt:lpstr>
      <vt:lpstr>Using Wikimedia and other free copy-right cleared resources </vt:lpstr>
      <vt:lpstr>Task 2</vt:lpstr>
      <vt:lpstr>Other types of wiki facilities </vt:lpstr>
    </vt:vector>
  </TitlesOfParts>
  <Company>University of Portsmouth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ClarkeMA</dc:creator>
  <cp:lastModifiedBy>ClarkeMA</cp:lastModifiedBy>
  <cp:revision>165</cp:revision>
  <dcterms:created xsi:type="dcterms:W3CDTF">2011-09-26T12:16:57Z</dcterms:created>
  <dcterms:modified xsi:type="dcterms:W3CDTF">2011-10-05T18:16:10Z</dcterms:modified>
</cp:coreProperties>
</file>