
<file path=[Content_Types].xml><?xml version="1.0" encoding="utf-8"?>
<Types xmlns="http://schemas.openxmlformats.org/package/2006/content-types">
  <Override PartName="/ppt/notesSlides/notesSlide2.xml" ContentType="application/vnd.openxmlformats-officedocument.presentationml.notes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ags/tag4.xml" ContentType="application/vnd.openxmlformats-officedocument.presentationml.tags+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tags/tag16.xml" ContentType="application/vnd.openxmlformats-officedocument.presentationml.tags+xml"/>
  <Override PartName="/ppt/notesSlides/notesSlide14.xml" ContentType="application/vnd.openxmlformats-officedocument.presentationml.notesSlide+xml"/>
  <Override PartName="/ppt/tags/tag18.xml" ContentType="application/vnd.openxmlformats-officedocument.presentationml.tags+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tags/tag14.xml" ContentType="application/vnd.openxmlformats-officedocument.presentationml.tags+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tags/tag25.xml" ContentType="application/vnd.openxmlformats-officedocument.presentationml.tags+xml"/>
  <Override PartName="/ppt/notesSlides/notesSlide7.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ppt/tags/tag23.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tags/tag19.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tags/tag17.xml" ContentType="application/vnd.openxmlformats-officedocument.presentationml.tags+xml"/>
  <Override PartName="/ppt/notesSlides/notesSlide22.xml" ContentType="application/vnd.openxmlformats-officedocument.presentationml.notesSlide+xml"/>
  <Override PartName="/ppt/tags/tag26.xml" ContentType="application/vnd.openxmlformats-officedocument.presentationml.tag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20.xml" ContentType="application/vnd.openxmlformats-officedocument.presentationml.notesSlide+xml"/>
  <Override PartName="/ppt/tags/tag24.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tags/tag22.xml" ContentType="application/vnd.openxmlformats-officedocument.presentationml.tags+xml"/>
  <Override PartName="/ppt/slides/slide8.xml" ContentType="application/vnd.openxmlformats-officedocument.presentationml.slide+xml"/>
  <Override PartName="/ppt/notesSlides/notesSlide4.xml" ContentType="application/vnd.openxmlformats-officedocument.presentationml.notesSlide+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6" r:id="rId2"/>
  </p:sldMasterIdLst>
  <p:notesMasterIdLst>
    <p:notesMasterId r:id="rId26"/>
  </p:notesMasterIdLst>
  <p:sldIdLst>
    <p:sldId id="260" r:id="rId3"/>
    <p:sldId id="258" r:id="rId4"/>
    <p:sldId id="262" r:id="rId5"/>
    <p:sldId id="278" r:id="rId6"/>
    <p:sldId id="264" r:id="rId7"/>
    <p:sldId id="263" r:id="rId8"/>
    <p:sldId id="282"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9" r:id="rId22"/>
    <p:sldId id="280" r:id="rId23"/>
    <p:sldId id="281" r:id="rId24"/>
    <p:sldId id="284" r:id="rId25"/>
  </p:sldIdLst>
  <p:sldSz cx="9144000" cy="6858000" type="screen4x3"/>
  <p:notesSz cx="9918700" cy="6781800"/>
  <p:custDataLst>
    <p:tags r:id="rId27"/>
  </p:custDataLst>
  <p:defaultTextStyle>
    <a:defPPr>
      <a:defRPr lang="en-GB"/>
    </a:defPPr>
    <a:lvl1pPr algn="l" rtl="0" fontAlgn="base">
      <a:spcBef>
        <a:spcPct val="0"/>
      </a:spcBef>
      <a:spcAft>
        <a:spcPct val="0"/>
      </a:spcAft>
      <a:defRPr sz="1000" kern="1200">
        <a:solidFill>
          <a:schemeClr val="tx1"/>
        </a:solidFill>
        <a:latin typeface="Arial" charset="0"/>
        <a:ea typeface="+mn-ea"/>
        <a:cs typeface="Arial" charset="0"/>
      </a:defRPr>
    </a:lvl1pPr>
    <a:lvl2pPr marL="457200" algn="l" rtl="0" fontAlgn="base">
      <a:spcBef>
        <a:spcPct val="0"/>
      </a:spcBef>
      <a:spcAft>
        <a:spcPct val="0"/>
      </a:spcAft>
      <a:defRPr sz="1000" kern="1200">
        <a:solidFill>
          <a:schemeClr val="tx1"/>
        </a:solidFill>
        <a:latin typeface="Arial" charset="0"/>
        <a:ea typeface="+mn-ea"/>
        <a:cs typeface="Arial" charset="0"/>
      </a:defRPr>
    </a:lvl2pPr>
    <a:lvl3pPr marL="914400" algn="l" rtl="0" fontAlgn="base">
      <a:spcBef>
        <a:spcPct val="0"/>
      </a:spcBef>
      <a:spcAft>
        <a:spcPct val="0"/>
      </a:spcAft>
      <a:defRPr sz="1000" kern="1200">
        <a:solidFill>
          <a:schemeClr val="tx1"/>
        </a:solidFill>
        <a:latin typeface="Arial" charset="0"/>
        <a:ea typeface="+mn-ea"/>
        <a:cs typeface="Arial" charset="0"/>
      </a:defRPr>
    </a:lvl3pPr>
    <a:lvl4pPr marL="1371600" algn="l" rtl="0" fontAlgn="base">
      <a:spcBef>
        <a:spcPct val="0"/>
      </a:spcBef>
      <a:spcAft>
        <a:spcPct val="0"/>
      </a:spcAft>
      <a:defRPr sz="1000" kern="1200">
        <a:solidFill>
          <a:schemeClr val="tx1"/>
        </a:solidFill>
        <a:latin typeface="Arial" charset="0"/>
        <a:ea typeface="+mn-ea"/>
        <a:cs typeface="Arial" charset="0"/>
      </a:defRPr>
    </a:lvl4pPr>
    <a:lvl5pPr marL="1828800" algn="l" rtl="0" fontAlgn="base">
      <a:spcBef>
        <a:spcPct val="0"/>
      </a:spcBef>
      <a:spcAft>
        <a:spcPct val="0"/>
      </a:spcAft>
      <a:defRPr sz="1000" kern="1200">
        <a:solidFill>
          <a:schemeClr val="tx1"/>
        </a:solidFill>
        <a:latin typeface="Arial" charset="0"/>
        <a:ea typeface="+mn-ea"/>
        <a:cs typeface="Arial" charset="0"/>
      </a:defRPr>
    </a:lvl5pPr>
    <a:lvl6pPr marL="2286000" algn="l" defTabSz="914400" rtl="0" eaLnBrk="1" latinLnBrk="0" hangingPunct="1">
      <a:defRPr sz="1000" kern="1200">
        <a:solidFill>
          <a:schemeClr val="tx1"/>
        </a:solidFill>
        <a:latin typeface="Arial" charset="0"/>
        <a:ea typeface="+mn-ea"/>
        <a:cs typeface="Arial" charset="0"/>
      </a:defRPr>
    </a:lvl6pPr>
    <a:lvl7pPr marL="2743200" algn="l" defTabSz="914400" rtl="0" eaLnBrk="1" latinLnBrk="0" hangingPunct="1">
      <a:defRPr sz="1000" kern="1200">
        <a:solidFill>
          <a:schemeClr val="tx1"/>
        </a:solidFill>
        <a:latin typeface="Arial" charset="0"/>
        <a:ea typeface="+mn-ea"/>
        <a:cs typeface="Arial" charset="0"/>
      </a:defRPr>
    </a:lvl7pPr>
    <a:lvl8pPr marL="3200400" algn="l" defTabSz="914400" rtl="0" eaLnBrk="1" latinLnBrk="0" hangingPunct="1">
      <a:defRPr sz="1000" kern="1200">
        <a:solidFill>
          <a:schemeClr val="tx1"/>
        </a:solidFill>
        <a:latin typeface="Arial" charset="0"/>
        <a:ea typeface="+mn-ea"/>
        <a:cs typeface="Arial" charset="0"/>
      </a:defRPr>
    </a:lvl8pPr>
    <a:lvl9pPr marL="3657600" algn="l" defTabSz="914400" rtl="0" eaLnBrk="1" latinLnBrk="0" hangingPunct="1">
      <a:defRPr sz="10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5" d="100"/>
          <a:sy n="75" d="100"/>
        </p:scale>
        <p:origin x="-101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4297363" cy="338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GB"/>
          </a:p>
        </p:txBody>
      </p:sp>
      <p:sp>
        <p:nvSpPr>
          <p:cNvPr id="13315" name="Rectangle 3"/>
          <p:cNvSpPr>
            <a:spLocks noGrp="1" noChangeArrowheads="1"/>
          </p:cNvSpPr>
          <p:nvPr>
            <p:ph type="dt" idx="1"/>
          </p:nvPr>
        </p:nvSpPr>
        <p:spPr bwMode="auto">
          <a:xfrm>
            <a:off x="5618163" y="0"/>
            <a:ext cx="4298950" cy="338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GB"/>
          </a:p>
        </p:txBody>
      </p:sp>
      <p:sp>
        <p:nvSpPr>
          <p:cNvPr id="25604" name="Rectangle 4"/>
          <p:cNvSpPr>
            <a:spLocks noGrp="1" noRot="1" noChangeAspect="1" noChangeArrowheads="1" noTextEdit="1"/>
          </p:cNvSpPr>
          <p:nvPr>
            <p:ph type="sldImg" idx="2"/>
          </p:nvPr>
        </p:nvSpPr>
        <p:spPr bwMode="auto">
          <a:xfrm>
            <a:off x="3263900" y="509588"/>
            <a:ext cx="3390900" cy="2543175"/>
          </a:xfrm>
          <a:prstGeom prst="rect">
            <a:avLst/>
          </a:prstGeom>
          <a:noFill/>
          <a:ln w="9525">
            <a:solidFill>
              <a:srgbClr val="000000"/>
            </a:solidFill>
            <a:miter lim="800000"/>
            <a:headEnd/>
            <a:tailEnd/>
          </a:ln>
        </p:spPr>
      </p:sp>
      <p:sp>
        <p:nvSpPr>
          <p:cNvPr id="13317" name="Rectangle 5"/>
          <p:cNvSpPr>
            <a:spLocks noGrp="1" noChangeArrowheads="1"/>
          </p:cNvSpPr>
          <p:nvPr>
            <p:ph type="body" sz="quarter" idx="3"/>
          </p:nvPr>
        </p:nvSpPr>
        <p:spPr bwMode="auto">
          <a:xfrm>
            <a:off x="992188" y="3221038"/>
            <a:ext cx="7934325" cy="305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3318" name="Rectangle 6"/>
          <p:cNvSpPr>
            <a:spLocks noGrp="1" noChangeArrowheads="1"/>
          </p:cNvSpPr>
          <p:nvPr>
            <p:ph type="ftr" sz="quarter" idx="4"/>
          </p:nvPr>
        </p:nvSpPr>
        <p:spPr bwMode="auto">
          <a:xfrm>
            <a:off x="0" y="6442075"/>
            <a:ext cx="4297363" cy="338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GB"/>
          </a:p>
        </p:txBody>
      </p:sp>
      <p:sp>
        <p:nvSpPr>
          <p:cNvPr id="13319" name="Rectangle 7"/>
          <p:cNvSpPr>
            <a:spLocks noGrp="1" noChangeArrowheads="1"/>
          </p:cNvSpPr>
          <p:nvPr>
            <p:ph type="sldNum" sz="quarter" idx="5"/>
          </p:nvPr>
        </p:nvSpPr>
        <p:spPr bwMode="auto">
          <a:xfrm>
            <a:off x="5618163" y="6442075"/>
            <a:ext cx="4298950" cy="338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E73D4F59-DA28-43CF-9D8D-017A6E38FEEF}"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p:spPr>
        <p:txBody>
          <a:bodyPr/>
          <a:lstStyle/>
          <a:p>
            <a:pPr eaLnBrk="1" hangingPunct="1"/>
            <a:endParaRPr lang="en-US" smtClean="0"/>
          </a:p>
        </p:txBody>
      </p:sp>
      <p:sp>
        <p:nvSpPr>
          <p:cNvPr id="27651" name="Slide Number Placeholder 3"/>
          <p:cNvSpPr>
            <a:spLocks noGrp="1"/>
          </p:cNvSpPr>
          <p:nvPr>
            <p:ph type="sldNum" sz="quarter" idx="5"/>
          </p:nvPr>
        </p:nvSpPr>
        <p:spPr>
          <a:noFill/>
        </p:spPr>
        <p:txBody>
          <a:bodyPr/>
          <a:lstStyle/>
          <a:p>
            <a:fld id="{874760D8-0490-4551-9E09-5B0559AE6211}" type="slidenum">
              <a:rPr lang="en-GB" smtClean="0">
                <a:cs typeface="Arial" charset="0"/>
              </a:rPr>
              <a:pPr/>
              <a:t>1</a:t>
            </a:fld>
            <a:endParaRPr lang="en-GB" smtClean="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a:ln/>
        </p:spPr>
      </p:sp>
      <p:sp>
        <p:nvSpPr>
          <p:cNvPr id="46082" name="Notes Placeholder 2"/>
          <p:cNvSpPr>
            <a:spLocks noGrp="1"/>
          </p:cNvSpPr>
          <p:nvPr>
            <p:ph type="body" idx="1"/>
          </p:nvPr>
        </p:nvSpPr>
        <p:spPr>
          <a:noFill/>
          <a:ln/>
        </p:spPr>
        <p:txBody>
          <a:bodyPr/>
          <a:lstStyle/>
          <a:p>
            <a:pPr eaLnBrk="1" hangingPunct="1"/>
            <a:endParaRPr lang="en-US" smtClean="0"/>
          </a:p>
        </p:txBody>
      </p:sp>
      <p:sp>
        <p:nvSpPr>
          <p:cNvPr id="46083" name="Slide Number Placeholder 3"/>
          <p:cNvSpPr>
            <a:spLocks noGrp="1"/>
          </p:cNvSpPr>
          <p:nvPr>
            <p:ph type="sldNum" sz="quarter" idx="5"/>
          </p:nvPr>
        </p:nvSpPr>
        <p:spPr>
          <a:noFill/>
        </p:spPr>
        <p:txBody>
          <a:bodyPr/>
          <a:lstStyle/>
          <a:p>
            <a:fld id="{EDC05980-8B21-43FC-A4F9-C0DE69859AF2}" type="slidenum">
              <a:rPr lang="en-GB" smtClean="0">
                <a:cs typeface="Arial" charset="0"/>
              </a:rPr>
              <a:pPr/>
              <a:t>10</a:t>
            </a:fld>
            <a:endParaRPr lang="en-GB" smtClean="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a:ln/>
        </p:spPr>
      </p:sp>
      <p:sp>
        <p:nvSpPr>
          <p:cNvPr id="48130" name="Notes Placeholder 2"/>
          <p:cNvSpPr>
            <a:spLocks noGrp="1"/>
          </p:cNvSpPr>
          <p:nvPr>
            <p:ph type="body" idx="1"/>
          </p:nvPr>
        </p:nvSpPr>
        <p:spPr>
          <a:noFill/>
          <a:ln/>
        </p:spPr>
        <p:txBody>
          <a:bodyPr/>
          <a:lstStyle/>
          <a:p>
            <a:pPr eaLnBrk="1" hangingPunct="1"/>
            <a:endParaRPr lang="en-US" smtClean="0"/>
          </a:p>
        </p:txBody>
      </p:sp>
      <p:sp>
        <p:nvSpPr>
          <p:cNvPr id="48131" name="Slide Number Placeholder 3"/>
          <p:cNvSpPr>
            <a:spLocks noGrp="1"/>
          </p:cNvSpPr>
          <p:nvPr>
            <p:ph type="sldNum" sz="quarter" idx="5"/>
          </p:nvPr>
        </p:nvSpPr>
        <p:spPr>
          <a:noFill/>
        </p:spPr>
        <p:txBody>
          <a:bodyPr/>
          <a:lstStyle/>
          <a:p>
            <a:fld id="{2ECC8336-EC77-493B-82F0-208CBBFBD035}" type="slidenum">
              <a:rPr lang="en-GB" smtClean="0">
                <a:cs typeface="Arial" charset="0"/>
              </a:rPr>
              <a:pPr/>
              <a:t>11</a:t>
            </a:fld>
            <a:endParaRPr lang="en-GB" smtClean="0">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a:ln/>
        </p:spPr>
      </p:sp>
      <p:sp>
        <p:nvSpPr>
          <p:cNvPr id="50178" name="Notes Placeholder 2"/>
          <p:cNvSpPr>
            <a:spLocks noGrp="1"/>
          </p:cNvSpPr>
          <p:nvPr>
            <p:ph type="body" idx="1"/>
          </p:nvPr>
        </p:nvSpPr>
        <p:spPr>
          <a:noFill/>
          <a:ln/>
        </p:spPr>
        <p:txBody>
          <a:bodyPr/>
          <a:lstStyle/>
          <a:p>
            <a:pPr eaLnBrk="1" hangingPunct="1"/>
            <a:endParaRPr lang="en-US" smtClean="0"/>
          </a:p>
        </p:txBody>
      </p:sp>
      <p:sp>
        <p:nvSpPr>
          <p:cNvPr id="50179" name="Slide Number Placeholder 3"/>
          <p:cNvSpPr>
            <a:spLocks noGrp="1"/>
          </p:cNvSpPr>
          <p:nvPr>
            <p:ph type="sldNum" sz="quarter" idx="5"/>
          </p:nvPr>
        </p:nvSpPr>
        <p:spPr>
          <a:noFill/>
        </p:spPr>
        <p:txBody>
          <a:bodyPr/>
          <a:lstStyle/>
          <a:p>
            <a:fld id="{031520A4-CF74-40A5-B75B-F861DCA601D2}" type="slidenum">
              <a:rPr lang="en-GB" smtClean="0">
                <a:cs typeface="Arial" charset="0"/>
              </a:rPr>
              <a:pPr/>
              <a:t>12</a:t>
            </a:fld>
            <a:endParaRPr lang="en-GB" smtClean="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a:ln/>
        </p:spPr>
      </p:sp>
      <p:sp>
        <p:nvSpPr>
          <p:cNvPr id="52226" name="Notes Placeholder 2"/>
          <p:cNvSpPr>
            <a:spLocks noGrp="1"/>
          </p:cNvSpPr>
          <p:nvPr>
            <p:ph type="body" idx="1"/>
          </p:nvPr>
        </p:nvSpPr>
        <p:spPr>
          <a:noFill/>
          <a:ln/>
        </p:spPr>
        <p:txBody>
          <a:bodyPr/>
          <a:lstStyle/>
          <a:p>
            <a:pPr eaLnBrk="1" hangingPunct="1"/>
            <a:endParaRPr lang="en-US" smtClean="0"/>
          </a:p>
        </p:txBody>
      </p:sp>
      <p:sp>
        <p:nvSpPr>
          <p:cNvPr id="52227" name="Slide Number Placeholder 3"/>
          <p:cNvSpPr>
            <a:spLocks noGrp="1"/>
          </p:cNvSpPr>
          <p:nvPr>
            <p:ph type="sldNum" sz="quarter" idx="5"/>
          </p:nvPr>
        </p:nvSpPr>
        <p:spPr>
          <a:noFill/>
        </p:spPr>
        <p:txBody>
          <a:bodyPr/>
          <a:lstStyle/>
          <a:p>
            <a:fld id="{F2A162FA-9BDC-4F62-AD7B-32767A16D6F7}" type="slidenum">
              <a:rPr lang="en-GB" smtClean="0">
                <a:cs typeface="Arial" charset="0"/>
              </a:rPr>
              <a:pPr/>
              <a:t>13</a:t>
            </a:fld>
            <a:endParaRPr lang="en-GB" smtClean="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a:ln/>
        </p:spPr>
      </p:sp>
      <p:sp>
        <p:nvSpPr>
          <p:cNvPr id="54274" name="Notes Placeholder 2"/>
          <p:cNvSpPr>
            <a:spLocks noGrp="1"/>
          </p:cNvSpPr>
          <p:nvPr>
            <p:ph type="body" idx="1"/>
          </p:nvPr>
        </p:nvSpPr>
        <p:spPr>
          <a:noFill/>
          <a:ln/>
        </p:spPr>
        <p:txBody>
          <a:bodyPr/>
          <a:lstStyle/>
          <a:p>
            <a:pPr eaLnBrk="1" hangingPunct="1"/>
            <a:endParaRPr lang="en-US" smtClean="0"/>
          </a:p>
        </p:txBody>
      </p:sp>
      <p:sp>
        <p:nvSpPr>
          <p:cNvPr id="54275" name="Slide Number Placeholder 3"/>
          <p:cNvSpPr>
            <a:spLocks noGrp="1"/>
          </p:cNvSpPr>
          <p:nvPr>
            <p:ph type="sldNum" sz="quarter" idx="5"/>
          </p:nvPr>
        </p:nvSpPr>
        <p:spPr>
          <a:noFill/>
        </p:spPr>
        <p:txBody>
          <a:bodyPr/>
          <a:lstStyle/>
          <a:p>
            <a:fld id="{EFAD52C2-0F58-477F-A3CA-FFAC818CD250}" type="slidenum">
              <a:rPr lang="en-GB" smtClean="0">
                <a:cs typeface="Arial" charset="0"/>
              </a:rPr>
              <a:pPr/>
              <a:t>14</a:t>
            </a:fld>
            <a:endParaRPr lang="en-GB" smtClean="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a:ln/>
        </p:spPr>
      </p:sp>
      <p:sp>
        <p:nvSpPr>
          <p:cNvPr id="56322" name="Notes Placeholder 2"/>
          <p:cNvSpPr>
            <a:spLocks noGrp="1"/>
          </p:cNvSpPr>
          <p:nvPr>
            <p:ph type="body" idx="1"/>
          </p:nvPr>
        </p:nvSpPr>
        <p:spPr>
          <a:noFill/>
          <a:ln/>
        </p:spPr>
        <p:txBody>
          <a:bodyPr/>
          <a:lstStyle/>
          <a:p>
            <a:pPr eaLnBrk="1" hangingPunct="1"/>
            <a:endParaRPr lang="en-US" smtClean="0"/>
          </a:p>
        </p:txBody>
      </p:sp>
      <p:sp>
        <p:nvSpPr>
          <p:cNvPr id="56323" name="Slide Number Placeholder 3"/>
          <p:cNvSpPr>
            <a:spLocks noGrp="1"/>
          </p:cNvSpPr>
          <p:nvPr>
            <p:ph type="sldNum" sz="quarter" idx="5"/>
          </p:nvPr>
        </p:nvSpPr>
        <p:spPr>
          <a:noFill/>
        </p:spPr>
        <p:txBody>
          <a:bodyPr/>
          <a:lstStyle/>
          <a:p>
            <a:fld id="{E118EC42-E652-4DFE-AC33-18CB1BA8DE55}" type="slidenum">
              <a:rPr lang="en-GB" smtClean="0">
                <a:cs typeface="Arial" charset="0"/>
              </a:rPr>
              <a:pPr/>
              <a:t>15</a:t>
            </a:fld>
            <a:endParaRPr lang="en-GB" smtClean="0">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a:ln/>
        </p:spPr>
      </p:sp>
      <p:sp>
        <p:nvSpPr>
          <p:cNvPr id="58370" name="Notes Placeholder 2"/>
          <p:cNvSpPr>
            <a:spLocks noGrp="1"/>
          </p:cNvSpPr>
          <p:nvPr>
            <p:ph type="body" idx="1"/>
          </p:nvPr>
        </p:nvSpPr>
        <p:spPr>
          <a:noFill/>
          <a:ln/>
        </p:spPr>
        <p:txBody>
          <a:bodyPr/>
          <a:lstStyle/>
          <a:p>
            <a:pPr eaLnBrk="1" hangingPunct="1"/>
            <a:endParaRPr lang="en-US" smtClean="0"/>
          </a:p>
        </p:txBody>
      </p:sp>
      <p:sp>
        <p:nvSpPr>
          <p:cNvPr id="58371" name="Slide Number Placeholder 3"/>
          <p:cNvSpPr>
            <a:spLocks noGrp="1"/>
          </p:cNvSpPr>
          <p:nvPr>
            <p:ph type="sldNum" sz="quarter" idx="5"/>
          </p:nvPr>
        </p:nvSpPr>
        <p:spPr>
          <a:noFill/>
        </p:spPr>
        <p:txBody>
          <a:bodyPr/>
          <a:lstStyle/>
          <a:p>
            <a:fld id="{6B01F954-A707-4693-B94E-2DE0BFD62C4E}" type="slidenum">
              <a:rPr lang="en-GB" smtClean="0">
                <a:cs typeface="Arial" charset="0"/>
              </a:rPr>
              <a:pPr/>
              <a:t>16</a:t>
            </a:fld>
            <a:endParaRPr lang="en-GB" smtClean="0">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a:ln/>
        </p:spPr>
      </p:sp>
      <p:sp>
        <p:nvSpPr>
          <p:cNvPr id="60418" name="Notes Placeholder 2"/>
          <p:cNvSpPr>
            <a:spLocks noGrp="1"/>
          </p:cNvSpPr>
          <p:nvPr>
            <p:ph type="body" idx="1"/>
          </p:nvPr>
        </p:nvSpPr>
        <p:spPr>
          <a:noFill/>
          <a:ln/>
        </p:spPr>
        <p:txBody>
          <a:bodyPr/>
          <a:lstStyle/>
          <a:p>
            <a:pPr eaLnBrk="1" hangingPunct="1"/>
            <a:endParaRPr lang="en-US" smtClean="0"/>
          </a:p>
        </p:txBody>
      </p:sp>
      <p:sp>
        <p:nvSpPr>
          <p:cNvPr id="60419" name="Slide Number Placeholder 3"/>
          <p:cNvSpPr>
            <a:spLocks noGrp="1"/>
          </p:cNvSpPr>
          <p:nvPr>
            <p:ph type="sldNum" sz="quarter" idx="5"/>
          </p:nvPr>
        </p:nvSpPr>
        <p:spPr>
          <a:noFill/>
        </p:spPr>
        <p:txBody>
          <a:bodyPr/>
          <a:lstStyle/>
          <a:p>
            <a:fld id="{7D7E3D36-6355-45E1-987B-AD965F10E2A2}" type="slidenum">
              <a:rPr lang="en-GB" smtClean="0">
                <a:cs typeface="Arial" charset="0"/>
              </a:rPr>
              <a:pPr/>
              <a:t>17</a:t>
            </a:fld>
            <a:endParaRPr lang="en-GB" smtClean="0">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p:cNvSpPr>
          <p:nvPr>
            <p:ph type="sldImg"/>
          </p:nvPr>
        </p:nvSpPr>
        <p:spPr>
          <a:ln/>
        </p:spPr>
      </p:sp>
      <p:sp>
        <p:nvSpPr>
          <p:cNvPr id="62466" name="Notes Placeholder 2"/>
          <p:cNvSpPr>
            <a:spLocks noGrp="1"/>
          </p:cNvSpPr>
          <p:nvPr>
            <p:ph type="body" idx="1"/>
          </p:nvPr>
        </p:nvSpPr>
        <p:spPr>
          <a:noFill/>
          <a:ln/>
        </p:spPr>
        <p:txBody>
          <a:bodyPr/>
          <a:lstStyle/>
          <a:p>
            <a:pPr eaLnBrk="1" hangingPunct="1"/>
            <a:endParaRPr lang="en-US" smtClean="0"/>
          </a:p>
        </p:txBody>
      </p:sp>
      <p:sp>
        <p:nvSpPr>
          <p:cNvPr id="62467" name="Slide Number Placeholder 3"/>
          <p:cNvSpPr>
            <a:spLocks noGrp="1"/>
          </p:cNvSpPr>
          <p:nvPr>
            <p:ph type="sldNum" sz="quarter" idx="5"/>
          </p:nvPr>
        </p:nvSpPr>
        <p:spPr>
          <a:noFill/>
        </p:spPr>
        <p:txBody>
          <a:bodyPr/>
          <a:lstStyle/>
          <a:p>
            <a:fld id="{7DC2C301-9FF3-4FEB-A48E-33A6D9103FC6}" type="slidenum">
              <a:rPr lang="en-GB" smtClean="0">
                <a:cs typeface="Arial" charset="0"/>
              </a:rPr>
              <a:pPr/>
              <a:t>18</a:t>
            </a:fld>
            <a:endParaRPr lang="en-GB" smtClean="0">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a:ln/>
        </p:spPr>
      </p:sp>
      <p:sp>
        <p:nvSpPr>
          <p:cNvPr id="64514" name="Notes Placeholder 2"/>
          <p:cNvSpPr>
            <a:spLocks noGrp="1"/>
          </p:cNvSpPr>
          <p:nvPr>
            <p:ph type="body" idx="1"/>
          </p:nvPr>
        </p:nvSpPr>
        <p:spPr>
          <a:noFill/>
          <a:ln/>
        </p:spPr>
        <p:txBody>
          <a:bodyPr/>
          <a:lstStyle/>
          <a:p>
            <a:pPr eaLnBrk="1" hangingPunct="1"/>
            <a:endParaRPr lang="en-US" smtClean="0"/>
          </a:p>
        </p:txBody>
      </p:sp>
      <p:sp>
        <p:nvSpPr>
          <p:cNvPr id="64515" name="Slide Number Placeholder 3"/>
          <p:cNvSpPr>
            <a:spLocks noGrp="1"/>
          </p:cNvSpPr>
          <p:nvPr>
            <p:ph type="sldNum" sz="quarter" idx="5"/>
          </p:nvPr>
        </p:nvSpPr>
        <p:spPr>
          <a:noFill/>
        </p:spPr>
        <p:txBody>
          <a:bodyPr/>
          <a:lstStyle/>
          <a:p>
            <a:fld id="{FE781567-289C-4CA9-97D3-E56A4D9ADA34}" type="slidenum">
              <a:rPr lang="en-GB" smtClean="0">
                <a:cs typeface="Arial" charset="0"/>
              </a:rPr>
              <a:pPr/>
              <a:t>19</a:t>
            </a:fld>
            <a:endParaRPr lang="en-GB"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p:spPr>
        <p:txBody>
          <a:bodyPr/>
          <a:lstStyle/>
          <a:p>
            <a:pPr eaLnBrk="1" hangingPunct="1"/>
            <a:endParaRPr lang="en-US" smtClean="0"/>
          </a:p>
        </p:txBody>
      </p:sp>
      <p:sp>
        <p:nvSpPr>
          <p:cNvPr id="29699" name="Slide Number Placeholder 3"/>
          <p:cNvSpPr>
            <a:spLocks noGrp="1"/>
          </p:cNvSpPr>
          <p:nvPr>
            <p:ph type="sldNum" sz="quarter" idx="5"/>
          </p:nvPr>
        </p:nvSpPr>
        <p:spPr>
          <a:noFill/>
        </p:spPr>
        <p:txBody>
          <a:bodyPr/>
          <a:lstStyle/>
          <a:p>
            <a:fld id="{DE74CB91-B0A3-4EAE-B844-023B50A7F5DE}" type="slidenum">
              <a:rPr lang="en-GB" smtClean="0">
                <a:cs typeface="Arial" charset="0"/>
              </a:rPr>
              <a:pPr/>
              <a:t>2</a:t>
            </a:fld>
            <a:endParaRPr lang="en-GB" smtClean="0">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p:cNvSpPr>
          <p:nvPr>
            <p:ph type="sldImg"/>
          </p:nvPr>
        </p:nvSpPr>
        <p:spPr>
          <a:ln/>
        </p:spPr>
      </p:sp>
      <p:sp>
        <p:nvSpPr>
          <p:cNvPr id="66562" name="Notes Placeholder 2"/>
          <p:cNvSpPr>
            <a:spLocks noGrp="1"/>
          </p:cNvSpPr>
          <p:nvPr>
            <p:ph type="body" idx="1"/>
          </p:nvPr>
        </p:nvSpPr>
        <p:spPr>
          <a:noFill/>
          <a:ln/>
        </p:spPr>
        <p:txBody>
          <a:bodyPr/>
          <a:lstStyle/>
          <a:p>
            <a:pPr eaLnBrk="1" hangingPunct="1"/>
            <a:endParaRPr lang="en-US" smtClean="0"/>
          </a:p>
        </p:txBody>
      </p:sp>
      <p:sp>
        <p:nvSpPr>
          <p:cNvPr id="66563" name="Slide Number Placeholder 3"/>
          <p:cNvSpPr>
            <a:spLocks noGrp="1"/>
          </p:cNvSpPr>
          <p:nvPr>
            <p:ph type="sldNum" sz="quarter" idx="5"/>
          </p:nvPr>
        </p:nvSpPr>
        <p:spPr>
          <a:noFill/>
        </p:spPr>
        <p:txBody>
          <a:bodyPr/>
          <a:lstStyle/>
          <a:p>
            <a:fld id="{1638020B-AB27-4772-B999-6047BE49D45D}" type="slidenum">
              <a:rPr lang="en-GB" smtClean="0">
                <a:cs typeface="Arial" charset="0"/>
              </a:rPr>
              <a:pPr/>
              <a:t>20</a:t>
            </a:fld>
            <a:endParaRPr lang="en-GB" smtClean="0">
              <a:cs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a:ln/>
        </p:spPr>
      </p:sp>
      <p:sp>
        <p:nvSpPr>
          <p:cNvPr id="68610" name="Notes Placeholder 2"/>
          <p:cNvSpPr>
            <a:spLocks noGrp="1"/>
          </p:cNvSpPr>
          <p:nvPr>
            <p:ph type="body" idx="1"/>
          </p:nvPr>
        </p:nvSpPr>
        <p:spPr>
          <a:noFill/>
          <a:ln/>
        </p:spPr>
        <p:txBody>
          <a:bodyPr/>
          <a:lstStyle/>
          <a:p>
            <a:pPr eaLnBrk="1" hangingPunct="1"/>
            <a:endParaRPr lang="en-US" smtClean="0"/>
          </a:p>
        </p:txBody>
      </p:sp>
      <p:sp>
        <p:nvSpPr>
          <p:cNvPr id="68611" name="Slide Number Placeholder 3"/>
          <p:cNvSpPr>
            <a:spLocks noGrp="1"/>
          </p:cNvSpPr>
          <p:nvPr>
            <p:ph type="sldNum" sz="quarter" idx="5"/>
          </p:nvPr>
        </p:nvSpPr>
        <p:spPr>
          <a:noFill/>
        </p:spPr>
        <p:txBody>
          <a:bodyPr/>
          <a:lstStyle/>
          <a:p>
            <a:fld id="{401B45D0-0A81-4B91-86DF-FB76BCF09E0B}" type="slidenum">
              <a:rPr lang="en-GB" smtClean="0">
                <a:cs typeface="Arial" charset="0"/>
              </a:rPr>
              <a:pPr/>
              <a:t>21</a:t>
            </a:fld>
            <a:endParaRPr lang="en-GB" smtClean="0">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p:cNvSpPr>
          <p:nvPr>
            <p:ph type="sldImg"/>
          </p:nvPr>
        </p:nvSpPr>
        <p:spPr>
          <a:ln/>
        </p:spPr>
      </p:sp>
      <p:sp>
        <p:nvSpPr>
          <p:cNvPr id="70658" name="Notes Placeholder 2"/>
          <p:cNvSpPr>
            <a:spLocks noGrp="1"/>
          </p:cNvSpPr>
          <p:nvPr>
            <p:ph type="body" idx="1"/>
          </p:nvPr>
        </p:nvSpPr>
        <p:spPr>
          <a:noFill/>
          <a:ln/>
        </p:spPr>
        <p:txBody>
          <a:bodyPr/>
          <a:lstStyle/>
          <a:p>
            <a:pPr eaLnBrk="1" hangingPunct="1"/>
            <a:endParaRPr lang="en-US" smtClean="0"/>
          </a:p>
        </p:txBody>
      </p:sp>
      <p:sp>
        <p:nvSpPr>
          <p:cNvPr id="70659" name="Slide Number Placeholder 3"/>
          <p:cNvSpPr>
            <a:spLocks noGrp="1"/>
          </p:cNvSpPr>
          <p:nvPr>
            <p:ph type="sldNum" sz="quarter" idx="5"/>
          </p:nvPr>
        </p:nvSpPr>
        <p:spPr>
          <a:noFill/>
        </p:spPr>
        <p:txBody>
          <a:bodyPr/>
          <a:lstStyle/>
          <a:p>
            <a:fld id="{25188D80-4C76-44F8-B930-DED73BD83807}" type="slidenum">
              <a:rPr lang="en-GB" smtClean="0">
                <a:cs typeface="Arial" charset="0"/>
              </a:rPr>
              <a:pPr/>
              <a:t>22</a:t>
            </a:fld>
            <a:endParaRPr lang="en-GB" smtClean="0">
              <a:cs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noTextEdit="1"/>
          </p:cNvSpPr>
          <p:nvPr>
            <p:ph type="sldImg"/>
          </p:nvPr>
        </p:nvSpPr>
        <p:spPr>
          <a:ln/>
        </p:spPr>
      </p:sp>
      <p:sp>
        <p:nvSpPr>
          <p:cNvPr id="72706" name="Notes Placeholder 2"/>
          <p:cNvSpPr>
            <a:spLocks noGrp="1"/>
          </p:cNvSpPr>
          <p:nvPr>
            <p:ph type="body" idx="1"/>
          </p:nvPr>
        </p:nvSpPr>
        <p:spPr>
          <a:noFill/>
          <a:ln/>
        </p:spPr>
        <p:txBody>
          <a:bodyPr/>
          <a:lstStyle/>
          <a:p>
            <a:pPr eaLnBrk="1" hangingPunct="1"/>
            <a:endParaRPr lang="en-US" smtClean="0"/>
          </a:p>
        </p:txBody>
      </p:sp>
      <p:sp>
        <p:nvSpPr>
          <p:cNvPr id="72707" name="Slide Number Placeholder 3"/>
          <p:cNvSpPr txBox="1">
            <a:spLocks noGrp="1"/>
          </p:cNvSpPr>
          <p:nvPr/>
        </p:nvSpPr>
        <p:spPr bwMode="auto">
          <a:xfrm>
            <a:off x="5618163" y="6442075"/>
            <a:ext cx="4298950" cy="338138"/>
          </a:xfrm>
          <a:prstGeom prst="rect">
            <a:avLst/>
          </a:prstGeom>
          <a:noFill/>
          <a:ln w="9525">
            <a:noFill/>
            <a:miter lim="800000"/>
            <a:headEnd/>
            <a:tailEnd/>
          </a:ln>
        </p:spPr>
        <p:txBody>
          <a:bodyPr anchor="b"/>
          <a:lstStyle/>
          <a:p>
            <a:pPr algn="r"/>
            <a:fld id="{13ECA31F-5B19-4CF8-B889-23A4DEAF1465}" type="slidenum">
              <a:rPr lang="en-GB" sz="1200"/>
              <a:pPr algn="r"/>
              <a:t>23</a:t>
            </a:fld>
            <a:endParaRPr lang="en-GB"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p:spPr>
        <p:txBody>
          <a:bodyPr/>
          <a:lstStyle/>
          <a:p>
            <a:pPr eaLnBrk="1" hangingPunct="1"/>
            <a:endParaRPr lang="en-US" smtClean="0"/>
          </a:p>
        </p:txBody>
      </p:sp>
      <p:sp>
        <p:nvSpPr>
          <p:cNvPr id="31747" name="Slide Number Placeholder 3"/>
          <p:cNvSpPr>
            <a:spLocks noGrp="1"/>
          </p:cNvSpPr>
          <p:nvPr>
            <p:ph type="sldNum" sz="quarter" idx="5"/>
          </p:nvPr>
        </p:nvSpPr>
        <p:spPr>
          <a:noFill/>
        </p:spPr>
        <p:txBody>
          <a:bodyPr/>
          <a:lstStyle/>
          <a:p>
            <a:fld id="{2B447A2E-C9C8-4E7E-8841-412A735E29CA}" type="slidenum">
              <a:rPr lang="en-GB" smtClean="0">
                <a:cs typeface="Arial" charset="0"/>
              </a:rPr>
              <a:pPr/>
              <a:t>3</a:t>
            </a:fld>
            <a:endParaRPr lang="en-GB" smtClean="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p:spPr>
        <p:txBody>
          <a:bodyPr/>
          <a:lstStyle/>
          <a:p>
            <a:pPr eaLnBrk="1" hangingPunct="1"/>
            <a:endParaRPr lang="en-US" smtClean="0"/>
          </a:p>
        </p:txBody>
      </p:sp>
      <p:sp>
        <p:nvSpPr>
          <p:cNvPr id="33795" name="Slide Number Placeholder 3"/>
          <p:cNvSpPr>
            <a:spLocks noGrp="1"/>
          </p:cNvSpPr>
          <p:nvPr>
            <p:ph type="sldNum" sz="quarter" idx="5"/>
          </p:nvPr>
        </p:nvSpPr>
        <p:spPr>
          <a:noFill/>
        </p:spPr>
        <p:txBody>
          <a:bodyPr/>
          <a:lstStyle/>
          <a:p>
            <a:fld id="{ADE4A6BC-AC6B-42D0-9C8A-80459B8BAF20}" type="slidenum">
              <a:rPr lang="en-GB" smtClean="0">
                <a:cs typeface="Arial" charset="0"/>
              </a:rPr>
              <a:pPr/>
              <a:t>4</a:t>
            </a:fld>
            <a:endParaRPr lang="en-GB" smtClean="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p:spPr>
        <p:txBody>
          <a:bodyPr/>
          <a:lstStyle/>
          <a:p>
            <a:pPr eaLnBrk="1" hangingPunct="1"/>
            <a:endParaRPr lang="en-US" smtClean="0"/>
          </a:p>
        </p:txBody>
      </p:sp>
      <p:sp>
        <p:nvSpPr>
          <p:cNvPr id="35843" name="Slide Number Placeholder 3"/>
          <p:cNvSpPr>
            <a:spLocks noGrp="1"/>
          </p:cNvSpPr>
          <p:nvPr>
            <p:ph type="sldNum" sz="quarter" idx="5"/>
          </p:nvPr>
        </p:nvSpPr>
        <p:spPr>
          <a:noFill/>
        </p:spPr>
        <p:txBody>
          <a:bodyPr/>
          <a:lstStyle/>
          <a:p>
            <a:fld id="{87432F07-4AA2-4DD0-BED0-931DB832C9EA}" type="slidenum">
              <a:rPr lang="en-GB" smtClean="0">
                <a:cs typeface="Arial" charset="0"/>
              </a:rPr>
              <a:pPr/>
              <a:t>5</a:t>
            </a:fld>
            <a:endParaRPr lang="en-GB" smtClean="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a:ln/>
        </p:spPr>
      </p:sp>
      <p:sp>
        <p:nvSpPr>
          <p:cNvPr id="37890" name="Notes Placeholder 2"/>
          <p:cNvSpPr>
            <a:spLocks noGrp="1"/>
          </p:cNvSpPr>
          <p:nvPr>
            <p:ph type="body" idx="1"/>
          </p:nvPr>
        </p:nvSpPr>
        <p:spPr>
          <a:noFill/>
          <a:ln/>
        </p:spPr>
        <p:txBody>
          <a:bodyPr/>
          <a:lstStyle/>
          <a:p>
            <a:pPr eaLnBrk="1" hangingPunct="1"/>
            <a:endParaRPr lang="en-US" smtClean="0"/>
          </a:p>
        </p:txBody>
      </p:sp>
      <p:sp>
        <p:nvSpPr>
          <p:cNvPr id="37891" name="Slide Number Placeholder 3"/>
          <p:cNvSpPr>
            <a:spLocks noGrp="1"/>
          </p:cNvSpPr>
          <p:nvPr>
            <p:ph type="sldNum" sz="quarter" idx="5"/>
          </p:nvPr>
        </p:nvSpPr>
        <p:spPr>
          <a:noFill/>
        </p:spPr>
        <p:txBody>
          <a:bodyPr/>
          <a:lstStyle/>
          <a:p>
            <a:fld id="{CD8898DF-73A8-4B95-86C3-2FD2E5A1828A}" type="slidenum">
              <a:rPr lang="en-GB" smtClean="0">
                <a:cs typeface="Arial" charset="0"/>
              </a:rPr>
              <a:pPr/>
              <a:t>6</a:t>
            </a:fld>
            <a:endParaRPr lang="en-GB" smtClean="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a:ln/>
        </p:spPr>
      </p:sp>
      <p:sp>
        <p:nvSpPr>
          <p:cNvPr id="39938"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53ED4378-3322-4351-ACF8-D29B18F05BFF}" type="slidenum">
              <a:rPr lang="en-GB" smtClean="0"/>
              <a:pPr>
                <a:defRPr/>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a:ln/>
        </p:spPr>
      </p:sp>
      <p:sp>
        <p:nvSpPr>
          <p:cNvPr id="41986" name="Notes Placeholder 2"/>
          <p:cNvSpPr>
            <a:spLocks noGrp="1"/>
          </p:cNvSpPr>
          <p:nvPr>
            <p:ph type="body" idx="1"/>
          </p:nvPr>
        </p:nvSpPr>
        <p:spPr>
          <a:noFill/>
          <a:ln/>
        </p:spPr>
        <p:txBody>
          <a:bodyPr/>
          <a:lstStyle/>
          <a:p>
            <a:pPr eaLnBrk="1" hangingPunct="1"/>
            <a:endParaRPr lang="en-US" smtClean="0"/>
          </a:p>
        </p:txBody>
      </p:sp>
      <p:sp>
        <p:nvSpPr>
          <p:cNvPr id="41987" name="Slide Number Placeholder 3"/>
          <p:cNvSpPr>
            <a:spLocks noGrp="1"/>
          </p:cNvSpPr>
          <p:nvPr>
            <p:ph type="sldNum" sz="quarter" idx="5"/>
          </p:nvPr>
        </p:nvSpPr>
        <p:spPr>
          <a:noFill/>
        </p:spPr>
        <p:txBody>
          <a:bodyPr/>
          <a:lstStyle/>
          <a:p>
            <a:fld id="{83536C9D-A943-4304-9D3D-82B6D8AFE17F}" type="slidenum">
              <a:rPr lang="en-GB" smtClean="0">
                <a:cs typeface="Arial" charset="0"/>
              </a:rPr>
              <a:pPr/>
              <a:t>8</a:t>
            </a:fld>
            <a:endParaRPr lang="en-GB" smtClean="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a:ln/>
        </p:spPr>
      </p:sp>
      <p:sp>
        <p:nvSpPr>
          <p:cNvPr id="44034" name="Notes Placeholder 2"/>
          <p:cNvSpPr>
            <a:spLocks noGrp="1"/>
          </p:cNvSpPr>
          <p:nvPr>
            <p:ph type="body" idx="1"/>
          </p:nvPr>
        </p:nvSpPr>
        <p:spPr>
          <a:noFill/>
          <a:ln/>
        </p:spPr>
        <p:txBody>
          <a:bodyPr/>
          <a:lstStyle/>
          <a:p>
            <a:pPr eaLnBrk="1" hangingPunct="1"/>
            <a:endParaRPr lang="en-US" smtClean="0"/>
          </a:p>
        </p:txBody>
      </p:sp>
      <p:sp>
        <p:nvSpPr>
          <p:cNvPr id="44035" name="Slide Number Placeholder 3"/>
          <p:cNvSpPr>
            <a:spLocks noGrp="1"/>
          </p:cNvSpPr>
          <p:nvPr>
            <p:ph type="sldNum" sz="quarter" idx="5"/>
          </p:nvPr>
        </p:nvSpPr>
        <p:spPr>
          <a:noFill/>
        </p:spPr>
        <p:txBody>
          <a:bodyPr/>
          <a:lstStyle/>
          <a:p>
            <a:fld id="{EDC5E0F1-40C2-41FC-8E8B-0C78C1D34149}" type="slidenum">
              <a:rPr lang="en-GB" smtClean="0">
                <a:cs typeface="Arial" charset="0"/>
              </a:rPr>
              <a:pPr/>
              <a:t>9</a:t>
            </a:fld>
            <a:endParaRPr lang="en-GB"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8"/>
          <p:cNvSpPr>
            <a:spLocks noChangeArrowheads="1"/>
          </p:cNvSpPr>
          <p:nvPr/>
        </p:nvSpPr>
        <p:spPr bwMode="auto">
          <a:xfrm>
            <a:off x="0" y="1441450"/>
            <a:ext cx="9144000" cy="5416550"/>
          </a:xfrm>
          <a:prstGeom prst="rect">
            <a:avLst/>
          </a:prstGeom>
          <a:solidFill>
            <a:srgbClr val="0083BE"/>
          </a:solidFill>
          <a:ln w="9525">
            <a:noFill/>
            <a:miter lim="800000"/>
            <a:headEnd/>
            <a:tailEnd/>
          </a:ln>
          <a:effectLst/>
        </p:spPr>
        <p:txBody>
          <a:bodyPr wrap="none" anchor="ctr"/>
          <a:lstStyle/>
          <a:p>
            <a:pPr>
              <a:defRPr/>
            </a:pPr>
            <a:endParaRPr lang="en-GB" sz="1800">
              <a:cs typeface="+mn-cs"/>
            </a:endParaRPr>
          </a:p>
        </p:txBody>
      </p:sp>
      <p:sp>
        <p:nvSpPr>
          <p:cNvPr id="5" name="AutoShape 9"/>
          <p:cNvSpPr>
            <a:spLocks noChangeArrowheads="1"/>
          </p:cNvSpPr>
          <p:nvPr/>
        </p:nvSpPr>
        <p:spPr bwMode="auto">
          <a:xfrm rot="10800000">
            <a:off x="8423275" y="1341438"/>
            <a:ext cx="720725" cy="863600"/>
          </a:xfrm>
          <a:prstGeom prst="rtTriangle">
            <a:avLst/>
          </a:prstGeom>
          <a:solidFill>
            <a:schemeClr val="bg1"/>
          </a:solidFill>
          <a:ln w="9525" algn="ctr">
            <a:noFill/>
            <a:miter lim="800000"/>
            <a:headEnd/>
            <a:tailEnd/>
          </a:ln>
        </p:spPr>
        <p:txBody>
          <a:bodyPr rot="10800000" wrap="none" anchor="ctr"/>
          <a:lstStyle/>
          <a:p>
            <a:pPr>
              <a:defRPr/>
            </a:pPr>
            <a:endParaRPr lang="en-GB" sz="1800">
              <a:cs typeface="+mn-cs"/>
            </a:endParaRPr>
          </a:p>
        </p:txBody>
      </p:sp>
      <p:pic>
        <p:nvPicPr>
          <p:cNvPr id="6" name="Picture 11"/>
          <p:cNvPicPr>
            <a:picLocks noChangeAspect="1" noChangeArrowheads="1"/>
          </p:cNvPicPr>
          <p:nvPr>
            <p:custDataLst>
              <p:tags r:id="rId1"/>
            </p:custDataLst>
          </p:nvPr>
        </p:nvPicPr>
        <p:blipFill>
          <a:blip r:embed="rId3"/>
          <a:srcRect/>
          <a:stretch>
            <a:fillRect/>
          </a:stretch>
        </p:blipFill>
        <p:spPr bwMode="auto">
          <a:xfrm>
            <a:off x="239713" y="254000"/>
            <a:ext cx="2162175" cy="881063"/>
          </a:xfrm>
          <a:prstGeom prst="rect">
            <a:avLst/>
          </a:prstGeom>
          <a:noFill/>
          <a:ln w="9525">
            <a:noFill/>
            <a:miter lim="800000"/>
            <a:headEnd/>
            <a:tailEnd/>
          </a:ln>
        </p:spPr>
      </p:pic>
      <p:sp>
        <p:nvSpPr>
          <p:cNvPr id="3074" name="Rectangle 2"/>
          <p:cNvSpPr>
            <a:spLocks noGrp="1" noChangeArrowheads="1"/>
          </p:cNvSpPr>
          <p:nvPr>
            <p:ph type="ctrTitle"/>
          </p:nvPr>
        </p:nvSpPr>
        <p:spPr>
          <a:xfrm>
            <a:off x="947739" y="2417763"/>
            <a:ext cx="7585075" cy="1439862"/>
          </a:xfrm>
        </p:spPr>
        <p:txBody>
          <a:bodyPr/>
          <a:lstStyle>
            <a:lvl1pPr>
              <a:defRPr sz="4000"/>
            </a:lvl1pPr>
          </a:lstStyle>
          <a:p>
            <a:r>
              <a:rPr lang="en-US" smtClean="0"/>
              <a:t>Click to edit Master title style</a:t>
            </a:r>
            <a:endParaRPr lang="en-GB"/>
          </a:p>
        </p:txBody>
      </p:sp>
      <p:sp>
        <p:nvSpPr>
          <p:cNvPr id="3075" name="Rectangle 3"/>
          <p:cNvSpPr>
            <a:spLocks noGrp="1" noChangeArrowheads="1"/>
          </p:cNvSpPr>
          <p:nvPr>
            <p:ph type="subTitle" idx="1"/>
          </p:nvPr>
        </p:nvSpPr>
        <p:spPr>
          <a:xfrm>
            <a:off x="947739" y="5908676"/>
            <a:ext cx="7585075" cy="360363"/>
          </a:xfrm>
        </p:spPr>
        <p:txBody>
          <a:bodyPr/>
          <a:lstStyle>
            <a:lvl1pPr marL="0" indent="0">
              <a:lnSpc>
                <a:spcPct val="100000"/>
              </a:lnSpc>
              <a:buFontTx/>
              <a:buNone/>
              <a:defRPr>
                <a:solidFill>
                  <a:schemeClr val="tx2"/>
                </a:solidFill>
              </a:defRPr>
            </a:lvl1pPr>
          </a:lstStyle>
          <a:p>
            <a:r>
              <a:rPr lang="en-US" smtClean="0"/>
              <a:t>Click to edit Master subtitle style</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563563"/>
            <a:ext cx="1890713" cy="555466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954088" y="563563"/>
            <a:ext cx="5522912" cy="5554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766F205-F00B-4B2D-99F9-A4146EB0DF16}" type="datetimeFigureOut">
              <a:rPr lang="en-US"/>
              <a:pPr>
                <a:defRPr/>
              </a:pPr>
              <a:t>9/11/2009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E2E4C24-5101-49C2-8B3F-512FD7A6651F}"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AD239BA-A3CC-4B69-80E2-978B96C06F72}" type="datetimeFigureOut">
              <a:rPr lang="en-US"/>
              <a:pPr>
                <a:defRPr/>
              </a:pPr>
              <a:t>9/11/2009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85C5A03-F001-458F-84D3-8C0FA77CF7CC}"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7887F46-EBF6-4309-BE51-787B236F8A3F}" type="datetimeFigureOut">
              <a:rPr lang="en-US"/>
              <a:pPr>
                <a:defRPr/>
              </a:pPr>
              <a:t>9/11/2009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4710F3F-B64C-4151-BB4B-55A56E59F03B}" type="slidenum">
              <a:rPr lang="en-GB"/>
              <a:pPr>
                <a:defRPr/>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A48B0043-B924-4B1A-B4A3-C88EB79BC91A}" type="datetimeFigureOut">
              <a:rPr lang="en-US"/>
              <a:pPr>
                <a:defRPr/>
              </a:pPr>
              <a:t>9/11/2009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0EC55AD-DF09-4194-88B9-B838FA50A5C6}" type="slidenum">
              <a:rPr lang="en-GB"/>
              <a:pPr>
                <a:defRPr/>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8946239A-7C2A-4D18-8113-93F26FFC92EB}" type="datetimeFigureOut">
              <a:rPr lang="en-US"/>
              <a:pPr>
                <a:defRPr/>
              </a:pPr>
              <a:t>9/11/2009</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16F0085F-4EEA-4DDB-887F-8A4831363C55}" type="slidenum">
              <a:rPr lang="en-GB"/>
              <a:pPr>
                <a:defRPr/>
              </a:pPr>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87AC27A3-CECE-46F2-A1AF-DB3CC681C3A8}" type="datetimeFigureOut">
              <a:rPr lang="en-US"/>
              <a:pPr>
                <a:defRPr/>
              </a:pPr>
              <a:t>9/11/2009</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EBECFB1A-BAEC-4CB2-8D50-40A9304D8707}" type="slidenum">
              <a:rPr lang="en-GB"/>
              <a:pPr>
                <a:defRPr/>
              </a:pPr>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F1B034B-0258-4AD5-BA5C-3E1F708BC09E}" type="datetimeFigureOut">
              <a:rPr lang="en-US"/>
              <a:pPr>
                <a:defRPr/>
              </a:pPr>
              <a:t>9/11/2009</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DD1054EE-2D17-4F68-917E-402BBFE11CA7}" type="slidenum">
              <a:rPr lang="en-GB"/>
              <a:pPr>
                <a:defRPr/>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F1B5BCC-41F4-4D96-BEF3-536932E9AD56}" type="datetimeFigureOut">
              <a:rPr lang="en-US"/>
              <a:pPr>
                <a:defRPr/>
              </a:pPr>
              <a:t>9/11/2009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A490EB9-9059-4FCE-A89D-6D7220688126}"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58FBC7D-D3CE-4723-A8C3-BE2423D59CFB}" type="datetimeFigureOut">
              <a:rPr lang="en-US"/>
              <a:pPr>
                <a:defRPr/>
              </a:pPr>
              <a:t>9/11/2009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97ECA58-29A0-4C2F-93AE-CB46D1ECFEE5}" type="slidenum">
              <a:rPr lang="en-GB"/>
              <a:pPr>
                <a:defRPr/>
              </a:pPr>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3C3854E6-56A1-4B57-BCE1-420621E5C84C}" type="datetimeFigureOut">
              <a:rPr lang="en-US"/>
              <a:pPr>
                <a:defRPr/>
              </a:pPr>
              <a:t>9/11/2009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6C64F50-4CBE-4892-A884-12D069731202}" type="slidenum">
              <a:rPr lang="en-GB"/>
              <a:pPr>
                <a:defRPr/>
              </a:pPr>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7CE6EE74-618A-4F45-88F9-AEBCFA38F7A0}" type="datetimeFigureOut">
              <a:rPr lang="en-US"/>
              <a:pPr>
                <a:defRPr/>
              </a:pPr>
              <a:t>9/11/2009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2ED8A32-5E1C-4473-8F8F-FB65F41799D6}"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954089" y="2093913"/>
            <a:ext cx="3706812" cy="4024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13300" y="2093913"/>
            <a:ext cx="3706813" cy="4024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dirty="0" smtClean="0"/>
              <a:t>Click to edit Master title style</a:t>
            </a:r>
            <a:endParaRPr lang="en-GB" dirty="0"/>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32" name="AutoShape 8"/>
          <p:cNvSpPr>
            <a:spLocks noChangeArrowheads="1"/>
          </p:cNvSpPr>
          <p:nvPr/>
        </p:nvSpPr>
        <p:spPr bwMode="auto">
          <a:xfrm rot="10800000">
            <a:off x="8423275" y="1341438"/>
            <a:ext cx="720725" cy="863600"/>
          </a:xfrm>
          <a:prstGeom prst="rtTriangle">
            <a:avLst/>
          </a:prstGeom>
          <a:solidFill>
            <a:srgbClr val="0083BE"/>
          </a:solidFill>
          <a:ln w="9525" algn="ctr">
            <a:noFill/>
            <a:miter lim="800000"/>
            <a:headEnd/>
            <a:tailEnd/>
          </a:ln>
        </p:spPr>
        <p:txBody>
          <a:bodyPr rot="10800000" wrap="none" anchor="ctr"/>
          <a:lstStyle/>
          <a:p>
            <a:pPr>
              <a:defRPr/>
            </a:pPr>
            <a:endParaRPr lang="en-GB" sz="1800">
              <a:cs typeface="+mn-cs"/>
            </a:endParaRPr>
          </a:p>
        </p:txBody>
      </p:sp>
      <p:sp>
        <p:nvSpPr>
          <p:cNvPr id="1033" name="Rectangle 9"/>
          <p:cNvSpPr>
            <a:spLocks noChangeArrowheads="1"/>
          </p:cNvSpPr>
          <p:nvPr/>
        </p:nvSpPr>
        <p:spPr bwMode="auto">
          <a:xfrm>
            <a:off x="0" y="0"/>
            <a:ext cx="9144000" cy="1454150"/>
          </a:xfrm>
          <a:prstGeom prst="rect">
            <a:avLst/>
          </a:prstGeom>
          <a:solidFill>
            <a:srgbClr val="0083BE"/>
          </a:solidFill>
          <a:ln w="9525">
            <a:noFill/>
            <a:miter lim="800000"/>
            <a:headEnd/>
            <a:tailEnd/>
          </a:ln>
          <a:effectLst/>
        </p:spPr>
        <p:txBody>
          <a:bodyPr wrap="none" anchor="ctr"/>
          <a:lstStyle/>
          <a:p>
            <a:pPr>
              <a:defRPr/>
            </a:pPr>
            <a:endParaRPr lang="en-GB" sz="1800">
              <a:cs typeface="+mn-cs"/>
            </a:endParaRPr>
          </a:p>
        </p:txBody>
      </p:sp>
      <p:sp>
        <p:nvSpPr>
          <p:cNvPr id="1028" name="Rectangle 2"/>
          <p:cNvSpPr>
            <a:spLocks noGrp="1" noChangeArrowheads="1"/>
          </p:cNvSpPr>
          <p:nvPr>
            <p:ph type="title"/>
          </p:nvPr>
        </p:nvSpPr>
        <p:spPr bwMode="auto">
          <a:xfrm>
            <a:off x="954088" y="563563"/>
            <a:ext cx="7566025" cy="5111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		</a:t>
            </a:r>
          </a:p>
        </p:txBody>
      </p:sp>
      <p:sp>
        <p:nvSpPr>
          <p:cNvPr id="1029" name="Rectangle 3"/>
          <p:cNvSpPr>
            <a:spLocks noGrp="1" noChangeArrowheads="1"/>
          </p:cNvSpPr>
          <p:nvPr>
            <p:ph type="body" idx="1"/>
          </p:nvPr>
        </p:nvSpPr>
        <p:spPr bwMode="auto">
          <a:xfrm>
            <a:off x="954088" y="2093913"/>
            <a:ext cx="7566025" cy="402431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4"/>
            <a:endParaRPr lang="en-GB" smtClean="0"/>
          </a:p>
          <a:p>
            <a:pPr lvl="4"/>
            <a:endParaRPr lang="en-GB" smtClean="0"/>
          </a:p>
        </p:txBody>
      </p:sp>
      <p:pic>
        <p:nvPicPr>
          <p:cNvPr id="1030" name="Picture 10"/>
          <p:cNvPicPr>
            <a:picLocks noChangeAspect="1" noChangeArrowheads="1"/>
          </p:cNvPicPr>
          <p:nvPr>
            <p:custDataLst>
              <p:tags r:id="rId13"/>
            </p:custDataLst>
          </p:nvPr>
        </p:nvPicPr>
        <p:blipFill>
          <a:blip r:embed="rId14"/>
          <a:srcRect/>
          <a:stretch>
            <a:fillRect/>
          </a:stretch>
        </p:blipFill>
        <p:spPr bwMode="auto">
          <a:xfrm>
            <a:off x="171450" y="6164263"/>
            <a:ext cx="1366838" cy="5572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19" r:id="rId1"/>
    <p:sldLayoutId id="2147483707" r:id="rId2"/>
    <p:sldLayoutId id="2147483706" r:id="rId3"/>
    <p:sldLayoutId id="2147483705" r:id="rId4"/>
    <p:sldLayoutId id="2147483704" r:id="rId5"/>
    <p:sldLayoutId id="2147483703" r:id="rId6"/>
    <p:sldLayoutId id="2147483702" r:id="rId7"/>
    <p:sldLayoutId id="2147483701" r:id="rId8"/>
    <p:sldLayoutId id="2147483700" r:id="rId9"/>
    <p:sldLayoutId id="2147483699" r:id="rId10"/>
    <p:sldLayoutId id="2147483698" r:id="rId11"/>
  </p:sldLayoutIdLst>
  <p:txStyles>
    <p:titleStyle>
      <a:lvl1pPr algn="l" rtl="0" eaLnBrk="0" fontAlgn="base" hangingPunct="0">
        <a:spcBef>
          <a:spcPct val="0"/>
        </a:spcBef>
        <a:spcAft>
          <a:spcPct val="0"/>
        </a:spcAft>
        <a:defRPr sz="3000">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Arial" charset="0"/>
        </a:defRPr>
      </a:lvl2pPr>
      <a:lvl3pPr algn="l" rtl="0" eaLnBrk="0" fontAlgn="base" hangingPunct="0">
        <a:spcBef>
          <a:spcPct val="0"/>
        </a:spcBef>
        <a:spcAft>
          <a:spcPct val="0"/>
        </a:spcAft>
        <a:defRPr sz="3000">
          <a:solidFill>
            <a:schemeClr val="tx2"/>
          </a:solidFill>
          <a:latin typeface="Arial" charset="0"/>
        </a:defRPr>
      </a:lvl3pPr>
      <a:lvl4pPr algn="l" rtl="0" eaLnBrk="0" fontAlgn="base" hangingPunct="0">
        <a:spcBef>
          <a:spcPct val="0"/>
        </a:spcBef>
        <a:spcAft>
          <a:spcPct val="0"/>
        </a:spcAft>
        <a:defRPr sz="3000">
          <a:solidFill>
            <a:schemeClr val="tx2"/>
          </a:solidFill>
          <a:latin typeface="Arial" charset="0"/>
        </a:defRPr>
      </a:lvl4pPr>
      <a:lvl5pPr algn="l" rtl="0" eaLnBrk="0" fontAlgn="base" hangingPunct="0">
        <a:spcBef>
          <a:spcPct val="0"/>
        </a:spcBef>
        <a:spcAft>
          <a:spcPct val="0"/>
        </a:spcAft>
        <a:defRPr sz="3000">
          <a:solidFill>
            <a:schemeClr val="tx2"/>
          </a:solidFill>
          <a:latin typeface="Arial" charset="0"/>
        </a:defRPr>
      </a:lvl5pPr>
      <a:lvl6pPr marL="457200" algn="l" rtl="0" eaLnBrk="1" fontAlgn="base" hangingPunct="1">
        <a:spcBef>
          <a:spcPct val="0"/>
        </a:spcBef>
        <a:spcAft>
          <a:spcPct val="0"/>
        </a:spcAft>
        <a:defRPr sz="3000">
          <a:solidFill>
            <a:schemeClr val="tx2"/>
          </a:solidFill>
          <a:latin typeface="Arial" charset="0"/>
        </a:defRPr>
      </a:lvl6pPr>
      <a:lvl7pPr marL="914400" algn="l" rtl="0" eaLnBrk="1" fontAlgn="base" hangingPunct="1">
        <a:spcBef>
          <a:spcPct val="0"/>
        </a:spcBef>
        <a:spcAft>
          <a:spcPct val="0"/>
        </a:spcAft>
        <a:defRPr sz="3000">
          <a:solidFill>
            <a:schemeClr val="tx2"/>
          </a:solidFill>
          <a:latin typeface="Arial" charset="0"/>
        </a:defRPr>
      </a:lvl7pPr>
      <a:lvl8pPr marL="1371600" algn="l" rtl="0" eaLnBrk="1" fontAlgn="base" hangingPunct="1">
        <a:spcBef>
          <a:spcPct val="0"/>
        </a:spcBef>
        <a:spcAft>
          <a:spcPct val="0"/>
        </a:spcAft>
        <a:defRPr sz="3000">
          <a:solidFill>
            <a:schemeClr val="tx2"/>
          </a:solidFill>
          <a:latin typeface="Arial" charset="0"/>
        </a:defRPr>
      </a:lvl8pPr>
      <a:lvl9pPr marL="1828800" algn="l" rtl="0" eaLnBrk="1" fontAlgn="base" hangingPunct="1">
        <a:spcBef>
          <a:spcPct val="0"/>
        </a:spcBef>
        <a:spcAft>
          <a:spcPct val="0"/>
        </a:spcAft>
        <a:defRPr sz="3000">
          <a:solidFill>
            <a:schemeClr val="tx2"/>
          </a:solidFill>
          <a:latin typeface="Arial" charset="0"/>
        </a:defRPr>
      </a:lvl9pPr>
    </p:titleStyle>
    <p:bodyStyle>
      <a:lvl1pPr marL="342900" indent="-342900" algn="l" rtl="0" eaLnBrk="0" fontAlgn="base" hangingPunct="0">
        <a:lnSpc>
          <a:spcPct val="108000"/>
        </a:lnSpc>
        <a:spcBef>
          <a:spcPct val="0"/>
        </a:spcBef>
        <a:spcAft>
          <a:spcPct val="0"/>
        </a:spcAft>
        <a:buBlip>
          <a:blip r:embed="rId15"/>
        </a:buBlip>
        <a:defRPr sz="2000">
          <a:solidFill>
            <a:schemeClr val="tx1"/>
          </a:solidFill>
          <a:latin typeface="+mn-lt"/>
          <a:ea typeface="+mn-ea"/>
          <a:cs typeface="+mn-cs"/>
        </a:defRPr>
      </a:lvl1pPr>
      <a:lvl2pPr marL="742950" indent="-285750" algn="l" rtl="0" eaLnBrk="0" fontAlgn="base" hangingPunct="0">
        <a:lnSpc>
          <a:spcPct val="108000"/>
        </a:lnSpc>
        <a:spcBef>
          <a:spcPct val="0"/>
        </a:spcBef>
        <a:spcAft>
          <a:spcPct val="0"/>
        </a:spcAft>
        <a:buBlip>
          <a:blip r:embed="rId15"/>
        </a:buBlip>
        <a:defRPr sz="2000">
          <a:solidFill>
            <a:schemeClr val="tx1"/>
          </a:solidFill>
          <a:latin typeface="+mn-lt"/>
        </a:defRPr>
      </a:lvl2pPr>
      <a:lvl3pPr marL="1143000" indent="-228600" algn="l" rtl="0" eaLnBrk="0" fontAlgn="base" hangingPunct="0">
        <a:lnSpc>
          <a:spcPct val="108000"/>
        </a:lnSpc>
        <a:spcBef>
          <a:spcPct val="0"/>
        </a:spcBef>
        <a:spcAft>
          <a:spcPct val="0"/>
        </a:spcAft>
        <a:buBlip>
          <a:blip r:embed="rId15"/>
        </a:buBlip>
        <a:defRPr sz="2000">
          <a:solidFill>
            <a:schemeClr val="tx1"/>
          </a:solidFill>
          <a:latin typeface="+mn-lt"/>
        </a:defRPr>
      </a:lvl3pPr>
      <a:lvl4pPr marL="1600200" indent="-228600" algn="l" rtl="0" eaLnBrk="0" fontAlgn="base" hangingPunct="0">
        <a:lnSpc>
          <a:spcPct val="108000"/>
        </a:lnSpc>
        <a:spcBef>
          <a:spcPct val="0"/>
        </a:spcBef>
        <a:spcAft>
          <a:spcPct val="0"/>
        </a:spcAft>
        <a:buBlip>
          <a:blip r:embed="rId15"/>
        </a:buBlip>
        <a:defRPr sz="2000">
          <a:solidFill>
            <a:schemeClr val="tx1"/>
          </a:solidFill>
          <a:latin typeface="+mn-lt"/>
        </a:defRPr>
      </a:lvl4pPr>
      <a:lvl5pPr marL="2057400" indent="-228600" algn="l" rtl="0" eaLnBrk="0" fontAlgn="base" hangingPunct="0">
        <a:lnSpc>
          <a:spcPct val="108000"/>
        </a:lnSpc>
        <a:spcBef>
          <a:spcPct val="0"/>
        </a:spcBef>
        <a:spcAft>
          <a:spcPct val="0"/>
        </a:spcAft>
        <a:buChar char="»"/>
        <a:defRPr sz="2000" i="1">
          <a:solidFill>
            <a:schemeClr val="tx1"/>
          </a:solidFill>
          <a:latin typeface="+mn-lt"/>
        </a:defRPr>
      </a:lvl5pPr>
      <a:lvl6pPr marL="2514600" indent="-228600" algn="l" rtl="0" eaLnBrk="1" fontAlgn="base" hangingPunct="1">
        <a:lnSpc>
          <a:spcPct val="108000"/>
        </a:lnSpc>
        <a:spcBef>
          <a:spcPct val="0"/>
        </a:spcBef>
        <a:spcAft>
          <a:spcPct val="0"/>
        </a:spcAft>
        <a:buBlip>
          <a:blip r:embed="rId15"/>
        </a:buBlip>
        <a:defRPr sz="2000">
          <a:solidFill>
            <a:schemeClr val="tx1"/>
          </a:solidFill>
          <a:latin typeface="+mn-lt"/>
        </a:defRPr>
      </a:lvl6pPr>
      <a:lvl7pPr marL="2971800" indent="-228600" algn="l" rtl="0" eaLnBrk="1" fontAlgn="base" hangingPunct="1">
        <a:lnSpc>
          <a:spcPct val="108000"/>
        </a:lnSpc>
        <a:spcBef>
          <a:spcPct val="0"/>
        </a:spcBef>
        <a:spcAft>
          <a:spcPct val="0"/>
        </a:spcAft>
        <a:buBlip>
          <a:blip r:embed="rId15"/>
        </a:buBlip>
        <a:defRPr sz="2000">
          <a:solidFill>
            <a:schemeClr val="tx1"/>
          </a:solidFill>
          <a:latin typeface="+mn-lt"/>
        </a:defRPr>
      </a:lvl7pPr>
      <a:lvl8pPr marL="3429000" indent="-228600" algn="l" rtl="0" eaLnBrk="1" fontAlgn="base" hangingPunct="1">
        <a:lnSpc>
          <a:spcPct val="108000"/>
        </a:lnSpc>
        <a:spcBef>
          <a:spcPct val="0"/>
        </a:spcBef>
        <a:spcAft>
          <a:spcPct val="0"/>
        </a:spcAft>
        <a:buBlip>
          <a:blip r:embed="rId15"/>
        </a:buBlip>
        <a:defRPr sz="2000">
          <a:solidFill>
            <a:schemeClr val="tx1"/>
          </a:solidFill>
          <a:latin typeface="+mn-lt"/>
        </a:defRPr>
      </a:lvl8pPr>
      <a:lvl9pPr marL="3886200" indent="-228600" algn="l" rtl="0" eaLnBrk="1" fontAlgn="base" hangingPunct="1">
        <a:lnSpc>
          <a:spcPct val="108000"/>
        </a:lnSpc>
        <a:spcBef>
          <a:spcPct val="0"/>
        </a:spcBef>
        <a:spcAft>
          <a:spcPct val="0"/>
        </a:spcAft>
        <a:buBlip>
          <a:blip r:embed="rId15"/>
        </a:buBlip>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331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cs typeface="+mn-cs"/>
              </a:defRPr>
            </a:lvl1pPr>
          </a:lstStyle>
          <a:p>
            <a:pPr>
              <a:defRPr/>
            </a:pPr>
            <a:fld id="{422B8C97-4C09-46DD-8682-446E2E179A0A}" type="datetimeFigureOut">
              <a:rPr lang="en-US"/>
              <a:pPr>
                <a:defRPr/>
              </a:pPr>
              <a:t>9/11/2009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cs typeface="+mn-cs"/>
              </a:defRPr>
            </a:lvl1pPr>
          </a:lstStyle>
          <a:p>
            <a:pPr>
              <a:defRPr/>
            </a:pPr>
            <a:fld id="{57BF0CC2-B206-44EA-8FFE-62C572B7D22E}"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18" r:id="rId1"/>
    <p:sldLayoutId id="2147483717" r:id="rId2"/>
    <p:sldLayoutId id="2147483716" r:id="rId3"/>
    <p:sldLayoutId id="2147483715" r:id="rId4"/>
    <p:sldLayoutId id="2147483714" r:id="rId5"/>
    <p:sldLayoutId id="2147483713" r:id="rId6"/>
    <p:sldLayoutId id="2147483712" r:id="rId7"/>
    <p:sldLayoutId id="2147483711" r:id="rId8"/>
    <p:sldLayoutId id="2147483710" r:id="rId9"/>
    <p:sldLayoutId id="2147483709" r:id="rId10"/>
    <p:sldLayoutId id="2147483708"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ags" Target="../tags/tag2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ctrTitle"/>
          </p:nvPr>
        </p:nvSpPr>
        <p:spPr>
          <a:xfrm>
            <a:off x="947738" y="2417763"/>
            <a:ext cx="7585075" cy="1439862"/>
          </a:xfrm>
        </p:spPr>
        <p:txBody>
          <a:bodyPr/>
          <a:lstStyle/>
          <a:p>
            <a:pPr algn="ctr" eaLnBrk="1" hangingPunct="1"/>
            <a:r>
              <a:rPr lang="en-GB" sz="4400" smtClean="0">
                <a:solidFill>
                  <a:schemeClr val="bg1"/>
                </a:solidFill>
              </a:rPr>
              <a:t> Methodology</a:t>
            </a:r>
            <a:br>
              <a:rPr lang="en-GB" sz="4400" smtClean="0">
                <a:solidFill>
                  <a:schemeClr val="bg1"/>
                </a:solidFill>
              </a:rPr>
            </a:br>
            <a:r>
              <a:rPr lang="en-GB" sz="4400" smtClean="0">
                <a:solidFill>
                  <a:schemeClr val="bg1"/>
                </a:solidFill>
              </a:rPr>
              <a:t/>
            </a:r>
            <a:br>
              <a:rPr lang="en-GB" sz="4400" smtClean="0">
                <a:solidFill>
                  <a:schemeClr val="bg1"/>
                </a:solidFill>
              </a:rPr>
            </a:br>
            <a:r>
              <a:rPr lang="en-GB" sz="4400" smtClean="0">
                <a:solidFill>
                  <a:schemeClr val="bg1"/>
                </a:solidFill>
              </a:rPr>
              <a:t> </a:t>
            </a:r>
            <a:r>
              <a:rPr lang="en-GB" sz="3600" smtClean="0">
                <a:solidFill>
                  <a:schemeClr val="bg1"/>
                </a:solidFill>
              </a:rPr>
              <a:t>MSc in TESOL</a:t>
            </a:r>
            <a:br>
              <a:rPr lang="en-GB" sz="3600" smtClean="0">
                <a:solidFill>
                  <a:schemeClr val="bg1"/>
                </a:solidFill>
              </a:rPr>
            </a:br>
            <a:endParaRPr lang="en-GB" sz="4400" smtClean="0">
              <a:solidFill>
                <a:schemeClr val="bg1"/>
              </a:solidFill>
            </a:endParaRPr>
          </a:p>
        </p:txBody>
      </p:sp>
      <p:sp>
        <p:nvSpPr>
          <p:cNvPr id="26626" name="Subtitle 2"/>
          <p:cNvSpPr>
            <a:spLocks noGrp="1"/>
          </p:cNvSpPr>
          <p:nvPr>
            <p:ph type="subTitle" idx="1"/>
          </p:nvPr>
        </p:nvSpPr>
        <p:spPr>
          <a:xfrm>
            <a:off x="947738" y="5908675"/>
            <a:ext cx="7585075" cy="360363"/>
          </a:xfrm>
        </p:spPr>
        <p:txBody>
          <a:bodyPr/>
          <a:lstStyle/>
          <a:p>
            <a:pPr eaLnBrk="1" hangingPunct="1"/>
            <a:r>
              <a:rPr lang="en-GB" sz="2800" i="1" smtClean="0">
                <a:solidFill>
                  <a:schemeClr val="bg1"/>
                </a:solidFill>
              </a:rPr>
              <a:t>Muna Morris-Adams</a:t>
            </a: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lstStyle/>
          <a:p>
            <a:pPr eaLnBrk="1" hangingPunct="1">
              <a:defRPr/>
            </a:pPr>
            <a:r>
              <a:rPr lang="en-GB" sz="3600" b="1" dirty="0" smtClean="0">
                <a:solidFill>
                  <a:schemeClr val="tx2">
                    <a:lumMod val="50000"/>
                  </a:schemeClr>
                </a:solidFill>
              </a:rPr>
              <a:t>ELF:  English as a Lingua Franca</a:t>
            </a:r>
          </a:p>
          <a:p>
            <a:pPr eaLnBrk="1" hangingPunct="1">
              <a:defRPr/>
            </a:pPr>
            <a:endParaRPr lang="en-GB" sz="3600" dirty="0" smtClean="0">
              <a:solidFill>
                <a:schemeClr val="tx2">
                  <a:lumMod val="50000"/>
                </a:schemeClr>
              </a:solidFill>
            </a:endParaRPr>
          </a:p>
          <a:p>
            <a:pPr eaLnBrk="1" hangingPunct="1">
              <a:defRPr/>
            </a:pPr>
            <a:r>
              <a:rPr lang="en-GB" sz="3600" b="1" dirty="0" smtClean="0">
                <a:solidFill>
                  <a:schemeClr val="tx2">
                    <a:lumMod val="50000"/>
                  </a:schemeClr>
                </a:solidFill>
              </a:rPr>
              <a:t> EIL:   English as an International Language</a:t>
            </a:r>
          </a:p>
          <a:p>
            <a:pPr eaLnBrk="1" hangingPunct="1">
              <a:buFontTx/>
              <a:buNone/>
              <a:defRPr/>
            </a:pPr>
            <a:endParaRPr lang="en-GB" sz="3600" dirty="0" smtClean="0">
              <a:solidFill>
                <a:schemeClr val="tx2">
                  <a:lumMod val="50000"/>
                </a:schemeClr>
              </a:solidFill>
            </a:endParaRPr>
          </a:p>
          <a:p>
            <a:pPr eaLnBrk="1" hangingPunct="1">
              <a:defRPr/>
            </a:pPr>
            <a:r>
              <a:rPr lang="en-GB" sz="3600" b="1" dirty="0" smtClean="0">
                <a:solidFill>
                  <a:schemeClr val="tx2">
                    <a:lumMod val="50000"/>
                  </a:schemeClr>
                </a:solidFill>
              </a:rPr>
              <a:t> WE:   World </a:t>
            </a:r>
            <a:r>
              <a:rPr lang="en-GB" sz="3600" b="1" dirty="0" err="1" smtClean="0">
                <a:solidFill>
                  <a:schemeClr val="tx2">
                    <a:lumMod val="50000"/>
                  </a:schemeClr>
                </a:solidFill>
              </a:rPr>
              <a:t>Englishes</a:t>
            </a:r>
            <a:endParaRPr lang="en-GB" sz="3600" dirty="0" smtClean="0">
              <a:solidFill>
                <a:schemeClr val="tx2">
                  <a:lumMod val="50000"/>
                </a:schemeClr>
              </a:solidFill>
            </a:endParaRPr>
          </a:p>
          <a:p>
            <a:pPr eaLnBrk="1" hangingPunct="1">
              <a:defRPr/>
            </a:pPr>
            <a:endParaRPr lang="en-GB" sz="3600"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ctrTitle"/>
          </p:nvPr>
        </p:nvSpPr>
        <p:spPr>
          <a:xfrm>
            <a:off x="928688" y="2357438"/>
            <a:ext cx="7585075" cy="1439862"/>
          </a:xfrm>
        </p:spPr>
        <p:txBody>
          <a:bodyPr/>
          <a:lstStyle/>
          <a:p>
            <a:pPr eaLnBrk="1" hangingPunct="1"/>
            <a:r>
              <a:rPr lang="en-GB" smtClean="0">
                <a:solidFill>
                  <a:schemeClr val="bg1"/>
                </a:solidFill>
              </a:rPr>
              <a:t>“develop their own norms rather than continuing to defer to those of the so-called educated native speaker. “</a:t>
            </a:r>
            <a:br>
              <a:rPr lang="en-GB" smtClean="0">
                <a:solidFill>
                  <a:schemeClr val="bg1"/>
                </a:solidFill>
              </a:rPr>
            </a:br>
            <a:endParaRPr lang="en-GB" smtClean="0">
              <a:solidFill>
                <a:schemeClr val="bg1"/>
              </a:solidFill>
            </a:endParaRPr>
          </a:p>
        </p:txBody>
      </p:sp>
      <p:sp>
        <p:nvSpPr>
          <p:cNvPr id="47106" name="Subtitle 2"/>
          <p:cNvSpPr>
            <a:spLocks noGrp="1"/>
          </p:cNvSpPr>
          <p:nvPr>
            <p:ph type="subTitle" idx="1"/>
          </p:nvPr>
        </p:nvSpPr>
        <p:spPr>
          <a:xfrm>
            <a:off x="947738" y="5908675"/>
            <a:ext cx="7585075" cy="360363"/>
          </a:xfrm>
        </p:spPr>
        <p:txBody>
          <a:bodyPr/>
          <a:lstStyle/>
          <a:p>
            <a:pPr eaLnBrk="1" hangingPunct="1"/>
            <a:r>
              <a:rPr lang="en-GB" smtClean="0">
                <a:solidFill>
                  <a:schemeClr val="bg1"/>
                </a:solidFill>
              </a:rPr>
              <a:t>Jenkins 2006</a:t>
            </a: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ctrTitle"/>
          </p:nvPr>
        </p:nvSpPr>
        <p:spPr>
          <a:xfrm>
            <a:off x="928688" y="2286000"/>
            <a:ext cx="7585075" cy="1439863"/>
          </a:xfrm>
        </p:spPr>
        <p:txBody>
          <a:bodyPr/>
          <a:lstStyle/>
          <a:p>
            <a:pPr eaLnBrk="1" hangingPunct="1"/>
            <a:r>
              <a:rPr lang="en-GB" sz="3200" b="1" smtClean="0">
                <a:solidFill>
                  <a:schemeClr val="bg1"/>
                </a:solidFill>
              </a:rPr>
              <a:t>“</a:t>
            </a:r>
            <a:r>
              <a:rPr lang="en-GB" sz="3200" smtClean="0">
                <a:solidFill>
                  <a:schemeClr val="bg1"/>
                </a:solidFill>
              </a:rPr>
              <a:t>Native speaker norms of identity and proficiency disempower learners with a sense of inadequacy, preventing local communities from developing their pedagogical and linguistic resources in their own terms.“</a:t>
            </a:r>
            <a:r>
              <a:rPr lang="en-GB" smtClean="0"/>
              <a:t/>
            </a:r>
            <a:br>
              <a:rPr lang="en-GB" smtClean="0"/>
            </a:br>
            <a:endParaRPr lang="en-GB" smtClean="0"/>
          </a:p>
        </p:txBody>
      </p:sp>
      <p:sp>
        <p:nvSpPr>
          <p:cNvPr id="49154" name="Subtitle 2"/>
          <p:cNvSpPr>
            <a:spLocks noGrp="1"/>
          </p:cNvSpPr>
          <p:nvPr>
            <p:ph type="subTitle" idx="1"/>
          </p:nvPr>
        </p:nvSpPr>
        <p:spPr>
          <a:xfrm>
            <a:off x="947738" y="5908675"/>
            <a:ext cx="7585075" cy="360363"/>
          </a:xfrm>
        </p:spPr>
        <p:txBody>
          <a:bodyPr/>
          <a:lstStyle/>
          <a:p>
            <a:pPr eaLnBrk="1" hangingPunct="1"/>
            <a:r>
              <a:rPr lang="en-GB" smtClean="0"/>
              <a:t>Canagarajah 2002:59</a:t>
            </a: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pPr eaLnBrk="1" hangingPunct="1"/>
            <a:r>
              <a:rPr lang="en-GB" smtClean="0"/>
              <a:t>The Methodology  module</a:t>
            </a:r>
          </a:p>
        </p:txBody>
      </p:sp>
      <p:sp>
        <p:nvSpPr>
          <p:cNvPr id="3" name="Content Placeholder 2"/>
          <p:cNvSpPr>
            <a:spLocks noGrp="1"/>
          </p:cNvSpPr>
          <p:nvPr>
            <p:ph idx="1"/>
          </p:nvPr>
        </p:nvSpPr>
        <p:spPr/>
        <p:txBody>
          <a:bodyPr/>
          <a:lstStyle/>
          <a:p>
            <a:pPr eaLnBrk="1" hangingPunct="1"/>
            <a:r>
              <a:rPr lang="en-GB" sz="2400" b="1" smtClean="0">
                <a:solidFill>
                  <a:srgbClr val="10253F"/>
                </a:solidFill>
              </a:rPr>
              <a:t>1.</a:t>
            </a:r>
            <a:r>
              <a:rPr lang="en-GB" sz="2400" b="1" smtClean="0">
                <a:solidFill>
                  <a:srgbClr val="7F7F7F"/>
                </a:solidFill>
              </a:rPr>
              <a:t>	</a:t>
            </a:r>
            <a:r>
              <a:rPr lang="en-GB" sz="2400" b="1" smtClean="0">
                <a:solidFill>
                  <a:srgbClr val="10253F"/>
                </a:solidFill>
              </a:rPr>
              <a:t>Methodology, methods and action research</a:t>
            </a:r>
          </a:p>
          <a:p>
            <a:pPr eaLnBrk="1" hangingPunct="1">
              <a:buFontTx/>
              <a:buNone/>
            </a:pPr>
            <a:r>
              <a:rPr lang="en-GB" sz="2400" b="1" smtClean="0">
                <a:solidFill>
                  <a:srgbClr val="10253F"/>
                </a:solidFill>
              </a:rPr>
              <a:t> </a:t>
            </a:r>
          </a:p>
          <a:p>
            <a:pPr eaLnBrk="1" hangingPunct="1"/>
            <a:r>
              <a:rPr lang="en-GB" sz="2400" b="1" smtClean="0">
                <a:solidFill>
                  <a:srgbClr val="10253F"/>
                </a:solidFill>
              </a:rPr>
              <a:t>2.</a:t>
            </a:r>
            <a:r>
              <a:rPr lang="en-GB" sz="2400" b="1" smtClean="0">
                <a:solidFill>
                  <a:srgbClr val="7F7F7F"/>
                </a:solidFill>
              </a:rPr>
              <a:t>	</a:t>
            </a:r>
            <a:r>
              <a:rPr lang="en-GB" sz="2400" b="1" smtClean="0">
                <a:solidFill>
                  <a:srgbClr val="10253F"/>
                </a:solidFill>
              </a:rPr>
              <a:t>Communicative Language Teaching</a:t>
            </a:r>
          </a:p>
          <a:p>
            <a:pPr eaLnBrk="1" hangingPunct="1">
              <a:buFontTx/>
              <a:buNone/>
            </a:pPr>
            <a:r>
              <a:rPr lang="en-GB" sz="2400" b="1" smtClean="0">
                <a:solidFill>
                  <a:srgbClr val="10253F"/>
                </a:solidFill>
              </a:rPr>
              <a:t> </a:t>
            </a:r>
          </a:p>
          <a:p>
            <a:pPr eaLnBrk="1" hangingPunct="1"/>
            <a:r>
              <a:rPr lang="en-GB" sz="2400" b="1" smtClean="0">
                <a:solidFill>
                  <a:srgbClr val="10253F"/>
                </a:solidFill>
              </a:rPr>
              <a:t>3.</a:t>
            </a:r>
            <a:r>
              <a:rPr lang="en-GB" sz="2400" b="1" smtClean="0">
                <a:solidFill>
                  <a:srgbClr val="7F7F7F"/>
                </a:solidFill>
              </a:rPr>
              <a:t>	</a:t>
            </a:r>
            <a:r>
              <a:rPr lang="en-GB" sz="2400" b="1" smtClean="0">
                <a:solidFill>
                  <a:srgbClr val="10253F"/>
                </a:solidFill>
              </a:rPr>
              <a:t>Grammar teaching in the classroom</a:t>
            </a:r>
          </a:p>
          <a:p>
            <a:pPr eaLnBrk="1" hangingPunct="1">
              <a:buFontTx/>
              <a:buNone/>
            </a:pPr>
            <a:r>
              <a:rPr lang="en-GB" sz="2400" b="1" smtClean="0">
                <a:solidFill>
                  <a:srgbClr val="10253F"/>
                </a:solidFill>
              </a:rPr>
              <a:t> </a:t>
            </a:r>
          </a:p>
          <a:p>
            <a:pPr eaLnBrk="1" hangingPunct="1"/>
            <a:r>
              <a:rPr lang="en-GB" sz="2400" b="1" smtClean="0">
                <a:solidFill>
                  <a:srgbClr val="10253F"/>
                </a:solidFill>
              </a:rPr>
              <a:t>4.</a:t>
            </a:r>
            <a:r>
              <a:rPr lang="en-GB" sz="2400" b="1" smtClean="0">
                <a:solidFill>
                  <a:srgbClr val="7F7F7F"/>
                </a:solidFill>
              </a:rPr>
              <a:t>	</a:t>
            </a:r>
            <a:r>
              <a:rPr lang="en-GB" sz="2400" b="1" smtClean="0">
                <a:solidFill>
                  <a:srgbClr val="10253F"/>
                </a:solidFill>
              </a:rPr>
              <a:t>Phonology and discourse intonation</a:t>
            </a:r>
          </a:p>
          <a:p>
            <a:pPr eaLnBrk="1" hangingPunct="1">
              <a:buFontTx/>
              <a:buNone/>
            </a:pPr>
            <a:r>
              <a:rPr lang="en-GB" sz="2400" b="1" smtClean="0">
                <a:solidFill>
                  <a:srgbClr val="10253F"/>
                </a:solidFill>
              </a:rPr>
              <a:t> </a:t>
            </a:r>
          </a:p>
          <a:p>
            <a:pPr eaLnBrk="1" hangingPunct="1"/>
            <a:r>
              <a:rPr lang="en-GB" sz="2400" b="1" smtClean="0">
                <a:solidFill>
                  <a:srgbClr val="10253F"/>
                </a:solidFill>
              </a:rPr>
              <a:t>5.</a:t>
            </a:r>
            <a:r>
              <a:rPr lang="en-GB" sz="2400" b="1" smtClean="0">
                <a:solidFill>
                  <a:srgbClr val="7F7F7F"/>
                </a:solidFill>
              </a:rPr>
              <a:t>	</a:t>
            </a:r>
            <a:r>
              <a:rPr lang="en-GB" sz="2400" b="1" smtClean="0">
                <a:solidFill>
                  <a:srgbClr val="10253F"/>
                </a:solidFill>
              </a:rPr>
              <a:t>Task-based teaching, interaction and   </a:t>
            </a:r>
            <a:r>
              <a:rPr lang="en-GB" sz="2400" b="1" smtClean="0">
                <a:solidFill>
                  <a:srgbClr val="7F7F7F"/>
                </a:solidFill>
              </a:rPr>
              <a:t>	</a:t>
            </a:r>
            <a:r>
              <a:rPr lang="en-GB" sz="2400" b="1" smtClean="0">
                <a:solidFill>
                  <a:srgbClr val="10253F"/>
                </a:solidFill>
              </a:rPr>
              <a:t>integration   </a:t>
            </a:r>
          </a:p>
          <a:p>
            <a:pPr eaLnBrk="1" hangingPunct="1"/>
            <a:endParaRPr lang="en-GB" b="1" smtClean="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lstStyle/>
          <a:p>
            <a:pPr eaLnBrk="1" hangingPunct="1"/>
            <a:r>
              <a:rPr lang="en-GB" sz="2400" b="1" smtClean="0">
                <a:solidFill>
                  <a:srgbClr val="10253F"/>
                </a:solidFill>
              </a:rPr>
              <a:t>6.</a:t>
            </a:r>
            <a:r>
              <a:rPr lang="en-GB" sz="2400" b="1" smtClean="0">
                <a:solidFill>
                  <a:srgbClr val="7F7F7F"/>
                </a:solidFill>
              </a:rPr>
              <a:t>	</a:t>
            </a:r>
            <a:r>
              <a:rPr lang="en-GB" sz="2400" b="1" smtClean="0">
                <a:solidFill>
                  <a:srgbClr val="10253F"/>
                </a:solidFill>
              </a:rPr>
              <a:t>Readers</a:t>
            </a:r>
          </a:p>
          <a:p>
            <a:pPr eaLnBrk="1" hangingPunct="1"/>
            <a:endParaRPr lang="en-GB" sz="2400" b="1" smtClean="0">
              <a:solidFill>
                <a:srgbClr val="10253F"/>
              </a:solidFill>
            </a:endParaRPr>
          </a:p>
          <a:p>
            <a:pPr eaLnBrk="1" hangingPunct="1"/>
            <a:r>
              <a:rPr lang="en-GB" sz="2400" b="1" smtClean="0">
                <a:solidFill>
                  <a:srgbClr val="10253F"/>
                </a:solidFill>
              </a:rPr>
              <a:t>7.</a:t>
            </a:r>
            <a:r>
              <a:rPr lang="en-GB" sz="2400" b="1" smtClean="0">
                <a:solidFill>
                  <a:srgbClr val="7F7F7F"/>
                </a:solidFill>
              </a:rPr>
              <a:t>	</a:t>
            </a:r>
            <a:r>
              <a:rPr lang="en-GB" sz="2400" b="1" smtClean="0">
                <a:solidFill>
                  <a:srgbClr val="10253F"/>
                </a:solidFill>
              </a:rPr>
              <a:t>Listeners</a:t>
            </a:r>
          </a:p>
          <a:p>
            <a:pPr eaLnBrk="1" hangingPunct="1">
              <a:buFontTx/>
              <a:buNone/>
            </a:pPr>
            <a:r>
              <a:rPr lang="en-GB" sz="2400" b="1" smtClean="0">
                <a:solidFill>
                  <a:srgbClr val="10253F"/>
                </a:solidFill>
              </a:rPr>
              <a:t> </a:t>
            </a:r>
          </a:p>
          <a:p>
            <a:pPr eaLnBrk="1" hangingPunct="1"/>
            <a:r>
              <a:rPr lang="en-GB" sz="2400" b="1" smtClean="0">
                <a:solidFill>
                  <a:srgbClr val="10253F"/>
                </a:solidFill>
              </a:rPr>
              <a:t>8.</a:t>
            </a:r>
            <a:r>
              <a:rPr lang="en-GB" sz="2400" b="1" smtClean="0">
                <a:solidFill>
                  <a:srgbClr val="7F7F7F"/>
                </a:solidFill>
              </a:rPr>
              <a:t>	</a:t>
            </a:r>
            <a:r>
              <a:rPr lang="en-GB" sz="2400" b="1" smtClean="0">
                <a:solidFill>
                  <a:srgbClr val="10253F"/>
                </a:solidFill>
              </a:rPr>
              <a:t>Speakers </a:t>
            </a:r>
          </a:p>
          <a:p>
            <a:pPr eaLnBrk="1" hangingPunct="1"/>
            <a:endParaRPr lang="en-GB" sz="2400" b="1" smtClean="0">
              <a:solidFill>
                <a:srgbClr val="10253F"/>
              </a:solidFill>
            </a:endParaRPr>
          </a:p>
          <a:p>
            <a:pPr eaLnBrk="1" hangingPunct="1"/>
            <a:r>
              <a:rPr lang="en-GB" sz="2400" b="1" smtClean="0">
                <a:solidFill>
                  <a:srgbClr val="10253F"/>
                </a:solidFill>
              </a:rPr>
              <a:t>9.</a:t>
            </a:r>
            <a:r>
              <a:rPr lang="en-GB" sz="2400" b="1" smtClean="0">
                <a:solidFill>
                  <a:srgbClr val="7F7F7F"/>
                </a:solidFill>
              </a:rPr>
              <a:t>	</a:t>
            </a:r>
            <a:r>
              <a:rPr lang="en-GB" sz="2400" b="1" smtClean="0">
                <a:solidFill>
                  <a:srgbClr val="10253F"/>
                </a:solidFill>
              </a:rPr>
              <a:t>Writers</a:t>
            </a:r>
          </a:p>
          <a:p>
            <a:pPr eaLnBrk="1" hangingPunct="1"/>
            <a:endParaRPr lang="en-GB" sz="2400" b="1" smtClean="0">
              <a:solidFill>
                <a:srgbClr val="10253F"/>
              </a:solidFill>
            </a:endParaRPr>
          </a:p>
          <a:p>
            <a:pPr eaLnBrk="1" hangingPunct="1"/>
            <a:r>
              <a:rPr lang="en-GB" sz="2400" b="1" smtClean="0">
                <a:solidFill>
                  <a:srgbClr val="10253F"/>
                </a:solidFill>
              </a:rPr>
              <a:t>10.</a:t>
            </a:r>
            <a:r>
              <a:rPr lang="en-GB" sz="2400" b="1" smtClean="0">
                <a:solidFill>
                  <a:srgbClr val="7F7F7F"/>
                </a:solidFill>
              </a:rPr>
              <a:t>	</a:t>
            </a:r>
            <a:r>
              <a:rPr lang="en-GB" sz="2400" b="1" smtClean="0">
                <a:solidFill>
                  <a:srgbClr val="10253F"/>
                </a:solidFill>
              </a:rPr>
              <a:t>ESP applications</a:t>
            </a:r>
          </a:p>
          <a:p>
            <a:pPr eaLnBrk="1" hangingPunct="1">
              <a:buFontTx/>
              <a:buNone/>
            </a:pPr>
            <a:r>
              <a:rPr lang="en-GB" b="1" smtClean="0"/>
              <a:t> </a:t>
            </a:r>
            <a:endParaRPr lang="en-GB" smtClean="0"/>
          </a:p>
          <a:p>
            <a:pPr eaLnBrk="1" hangingPunct="1"/>
            <a:endParaRPr lang="en-GB" smtClean="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a:xfrm>
            <a:off x="954088" y="1857375"/>
            <a:ext cx="7566025" cy="4260850"/>
          </a:xfrm>
        </p:spPr>
        <p:txBody>
          <a:bodyPr/>
          <a:lstStyle/>
          <a:p>
            <a:pPr eaLnBrk="1" hangingPunct="1"/>
            <a:r>
              <a:rPr lang="en-GB" sz="2800" i="1" smtClean="0">
                <a:solidFill>
                  <a:srgbClr val="632523"/>
                </a:solidFill>
              </a:rPr>
              <a:t>How can we describe spoken language ? </a:t>
            </a:r>
          </a:p>
          <a:p>
            <a:pPr eaLnBrk="1" hangingPunct="1">
              <a:buFontTx/>
              <a:buNone/>
            </a:pPr>
            <a:r>
              <a:rPr lang="en-GB" sz="2800" i="1" smtClean="0">
                <a:solidFill>
                  <a:srgbClr val="632523"/>
                </a:solidFill>
              </a:rPr>
              <a:t> </a:t>
            </a:r>
          </a:p>
          <a:p>
            <a:pPr eaLnBrk="1" hangingPunct="1"/>
            <a:r>
              <a:rPr lang="en-GB" sz="2800" i="1" smtClean="0">
                <a:solidFill>
                  <a:srgbClr val="632523"/>
                </a:solidFill>
              </a:rPr>
              <a:t>Which feature of comprehensible input should we encourage learners to notice ?</a:t>
            </a:r>
          </a:p>
          <a:p>
            <a:pPr eaLnBrk="1" hangingPunct="1"/>
            <a:endParaRPr lang="en-GB" sz="2800" i="1" smtClean="0">
              <a:solidFill>
                <a:srgbClr val="632523"/>
              </a:solidFill>
            </a:endParaRPr>
          </a:p>
          <a:p>
            <a:pPr eaLnBrk="1" hangingPunct="1"/>
            <a:r>
              <a:rPr lang="en-GB" sz="2800" i="1" smtClean="0">
                <a:solidFill>
                  <a:srgbClr val="632523"/>
                </a:solidFill>
              </a:rPr>
              <a:t>What sort of speaking opportunities should we create in classroom ?</a:t>
            </a:r>
          </a:p>
          <a:p>
            <a:pPr eaLnBrk="1" hangingPunct="1"/>
            <a:endParaRPr lang="en-GB" sz="2800" i="1" smtClean="0">
              <a:solidFill>
                <a:srgbClr val="632523"/>
              </a:solidFill>
            </a:endParaRPr>
          </a:p>
          <a:p>
            <a:pPr eaLnBrk="1" hangingPunct="1"/>
            <a:r>
              <a:rPr lang="en-GB" sz="2800" i="1" smtClean="0">
                <a:solidFill>
                  <a:srgbClr val="632523"/>
                </a:solidFill>
              </a:rPr>
              <a:t>How can we best research learners’ spoken input ?</a:t>
            </a:r>
          </a:p>
          <a:p>
            <a:pPr eaLnBrk="1" hangingPunct="1"/>
            <a:r>
              <a:rPr lang="en-GB" sz="2800" smtClean="0">
                <a:solidFill>
                  <a:srgbClr val="7F7F7F"/>
                </a:solidFill>
              </a:rPr>
              <a:t>	</a:t>
            </a:r>
            <a:endParaRPr lang="en-GB" sz="2800" smtClean="0"/>
          </a:p>
          <a:p>
            <a:pPr eaLnBrk="1" hangingPunct="1"/>
            <a:endParaRPr lang="en-GB" sz="2800" smtClean="0"/>
          </a:p>
        </p:txBody>
      </p:sp>
    </p:spTree>
    <p:custDataLst>
      <p:tags r:id="rId1"/>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pPr eaLnBrk="1" hangingPunct="1"/>
            <a:r>
              <a:rPr lang="en-GB" sz="4000" smtClean="0">
                <a:solidFill>
                  <a:schemeClr val="bg1"/>
                </a:solidFill>
              </a:rPr>
              <a:t>Action Research</a:t>
            </a:r>
          </a:p>
        </p:txBody>
      </p:sp>
      <p:sp>
        <p:nvSpPr>
          <p:cNvPr id="3" name="Content Placeholder 2"/>
          <p:cNvSpPr>
            <a:spLocks noGrp="1"/>
          </p:cNvSpPr>
          <p:nvPr>
            <p:ph idx="1"/>
          </p:nvPr>
        </p:nvSpPr>
        <p:spPr>
          <a:xfrm>
            <a:off x="928688" y="2071688"/>
            <a:ext cx="7566025" cy="4024312"/>
          </a:xfrm>
        </p:spPr>
        <p:txBody>
          <a:bodyPr/>
          <a:lstStyle/>
          <a:p>
            <a:pPr eaLnBrk="1" hangingPunct="1">
              <a:buFontTx/>
              <a:buNone/>
              <a:defRPr/>
            </a:pPr>
            <a:endParaRPr lang="en-GB" sz="4400" dirty="0" smtClean="0"/>
          </a:p>
          <a:p>
            <a:pPr eaLnBrk="1" hangingPunct="1">
              <a:buFontTx/>
              <a:buNone/>
              <a:defRPr/>
            </a:pPr>
            <a:r>
              <a:rPr lang="en-GB" sz="4400" dirty="0" smtClean="0">
                <a:solidFill>
                  <a:schemeClr val="accent4">
                    <a:lumMod val="50000"/>
                  </a:schemeClr>
                </a:solidFill>
              </a:rPr>
              <a:t>“study of a social situation with a view to improving the quality of the action within it”</a:t>
            </a:r>
          </a:p>
          <a:p>
            <a:pPr eaLnBrk="1" hangingPunct="1">
              <a:buFontTx/>
              <a:buNone/>
              <a:defRPr/>
            </a:pPr>
            <a:endParaRPr lang="en-GB" sz="4400" dirty="0" smtClean="0">
              <a:solidFill>
                <a:schemeClr val="accent4">
                  <a:lumMod val="50000"/>
                </a:schemeClr>
              </a:solidFill>
            </a:endParaRPr>
          </a:p>
          <a:p>
            <a:pPr eaLnBrk="1" hangingPunct="1">
              <a:buFontTx/>
              <a:buNone/>
              <a:defRPr/>
            </a:pPr>
            <a:r>
              <a:rPr lang="en-GB" sz="1800" b="1" dirty="0" smtClean="0">
                <a:solidFill>
                  <a:schemeClr val="accent4">
                    <a:lumMod val="50000"/>
                  </a:schemeClr>
                </a:solidFill>
              </a:rPr>
              <a:t>Elliot 1991:69</a:t>
            </a:r>
            <a:endParaRPr lang="en-GB" sz="1800" b="1" dirty="0">
              <a:solidFill>
                <a:schemeClr val="accent4">
                  <a:lumMod val="50000"/>
                </a:schemeClr>
              </a:solidFill>
            </a:endParaRPr>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a:xfrm>
            <a:off x="1071563" y="2143125"/>
            <a:ext cx="7566025" cy="4024313"/>
          </a:xfrm>
        </p:spPr>
        <p:txBody>
          <a:bodyPr/>
          <a:lstStyle/>
          <a:p>
            <a:pPr eaLnBrk="1" hangingPunct="1">
              <a:buFontTx/>
              <a:buNone/>
              <a:defRPr/>
            </a:pPr>
            <a:r>
              <a:rPr lang="en-GB" sz="3200" dirty="0" smtClean="0">
                <a:solidFill>
                  <a:schemeClr val="tx2">
                    <a:lumMod val="50000"/>
                  </a:schemeClr>
                </a:solidFill>
              </a:rPr>
              <a:t>“</a:t>
            </a:r>
            <a:r>
              <a:rPr lang="en-GB" sz="3200" i="1" dirty="0" smtClean="0">
                <a:solidFill>
                  <a:schemeClr val="tx2">
                    <a:lumMod val="50000"/>
                  </a:schemeClr>
                </a:solidFill>
              </a:rPr>
              <a:t>Applied to classrooms, action research is an approach to improving education through change, by encouraging teachers to be aware of their own practice, to be critical of that practice, and to be prepared to change it. “</a:t>
            </a:r>
          </a:p>
          <a:p>
            <a:pPr eaLnBrk="1" hangingPunct="1">
              <a:defRPr/>
            </a:pPr>
            <a:endParaRPr lang="en-GB" dirty="0" smtClean="0">
              <a:solidFill>
                <a:srgbClr val="002060"/>
              </a:solidFill>
            </a:endParaRPr>
          </a:p>
          <a:p>
            <a:pPr eaLnBrk="1" hangingPunct="1">
              <a:buFontTx/>
              <a:buNone/>
              <a:defRPr/>
            </a:pPr>
            <a:r>
              <a:rPr lang="en-GB" dirty="0" err="1" smtClean="0">
                <a:solidFill>
                  <a:srgbClr val="002060"/>
                </a:solidFill>
              </a:rPr>
              <a:t>McNiff</a:t>
            </a:r>
            <a:r>
              <a:rPr lang="en-GB" dirty="0" smtClean="0">
                <a:solidFill>
                  <a:srgbClr val="002060"/>
                </a:solidFill>
              </a:rPr>
              <a:t> 1992:4</a:t>
            </a:r>
            <a:endParaRPr lang="en-GB" dirty="0">
              <a:solidFill>
                <a:srgbClr val="002060"/>
              </a:solidFill>
            </a:endParaRPr>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lstStyle/>
          <a:p>
            <a:pPr eaLnBrk="1" hangingPunct="1">
              <a:buFontTx/>
              <a:buNone/>
              <a:defRPr/>
            </a:pPr>
            <a:r>
              <a:rPr lang="en-GB" sz="3600" i="1" dirty="0" smtClean="0">
                <a:solidFill>
                  <a:schemeClr val="tx2">
                    <a:lumMod val="50000"/>
                  </a:schemeClr>
                </a:solidFill>
              </a:rPr>
              <a:t>  “Action Research is primarily concerned with change, being grounded in the idea that development and innovation are an essential part of professional practice.”</a:t>
            </a:r>
          </a:p>
          <a:p>
            <a:pPr eaLnBrk="1" hangingPunct="1">
              <a:defRPr/>
            </a:pPr>
            <a:r>
              <a:rPr lang="en-GB" sz="1800" i="1" dirty="0" err="1" smtClean="0">
                <a:solidFill>
                  <a:srgbClr val="002060"/>
                </a:solidFill>
              </a:rPr>
              <a:t>Altrichter</a:t>
            </a:r>
            <a:r>
              <a:rPr lang="en-GB" sz="1800" i="1" dirty="0" smtClean="0">
                <a:solidFill>
                  <a:srgbClr val="002060"/>
                </a:solidFill>
              </a:rPr>
              <a:t>, </a:t>
            </a:r>
            <a:r>
              <a:rPr lang="en-GB" sz="1800" i="1" dirty="0" err="1" smtClean="0">
                <a:solidFill>
                  <a:srgbClr val="002060"/>
                </a:solidFill>
              </a:rPr>
              <a:t>Posch</a:t>
            </a:r>
            <a:r>
              <a:rPr lang="en-GB" sz="1800" i="1" dirty="0" smtClean="0">
                <a:solidFill>
                  <a:srgbClr val="002060"/>
                </a:solidFill>
              </a:rPr>
              <a:t> &amp; </a:t>
            </a:r>
            <a:r>
              <a:rPr lang="en-GB" sz="1800" i="1" dirty="0" err="1" smtClean="0">
                <a:solidFill>
                  <a:srgbClr val="002060"/>
                </a:solidFill>
              </a:rPr>
              <a:t>Somekh</a:t>
            </a:r>
            <a:r>
              <a:rPr lang="en-GB" sz="1800" i="1" dirty="0" smtClean="0">
                <a:solidFill>
                  <a:srgbClr val="002060"/>
                </a:solidFill>
              </a:rPr>
              <a:t> 1993:201</a:t>
            </a:r>
            <a:endParaRPr lang="en-GB" sz="1800" i="1" dirty="0">
              <a:solidFill>
                <a:srgbClr val="002060"/>
              </a:solidFill>
            </a:endParaRPr>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a:xfrm>
            <a:off x="1000125" y="2071688"/>
            <a:ext cx="7566025" cy="4024312"/>
          </a:xfrm>
        </p:spPr>
        <p:txBody>
          <a:bodyPr/>
          <a:lstStyle/>
          <a:p>
            <a:pPr eaLnBrk="1" hangingPunct="1">
              <a:buFontTx/>
              <a:buNone/>
            </a:pPr>
            <a:r>
              <a:rPr lang="en-GB" sz="4800" i="1" smtClean="0">
                <a:solidFill>
                  <a:srgbClr val="10253F"/>
                </a:solidFill>
              </a:rPr>
              <a:t>Action  </a:t>
            </a:r>
            <a:r>
              <a:rPr lang="en-GB" sz="4800" i="1" smtClean="0">
                <a:solidFill>
                  <a:srgbClr val="10253F"/>
                </a:solidFill>
                <a:latin typeface="Wingdings" pitchFamily="2" charset="2"/>
                <a:sym typeface="Wingdings" pitchFamily="2" charset="2"/>
              </a:rPr>
              <a:t></a:t>
            </a:r>
            <a:r>
              <a:rPr lang="en-GB" sz="4800" i="1" smtClean="0">
                <a:solidFill>
                  <a:srgbClr val="10253F"/>
                </a:solidFill>
              </a:rPr>
              <a:t> </a:t>
            </a:r>
          </a:p>
          <a:p>
            <a:pPr lvl="4" eaLnBrk="1" hangingPunct="1">
              <a:buFontTx/>
              <a:buNone/>
            </a:pPr>
            <a:r>
              <a:rPr lang="en-GB" sz="4800" smtClean="0">
                <a:solidFill>
                  <a:srgbClr val="7F7F7F"/>
                </a:solidFill>
              </a:rPr>
              <a:t>	</a:t>
            </a:r>
            <a:r>
              <a:rPr lang="en-GB" sz="4800" smtClean="0">
                <a:solidFill>
                  <a:srgbClr val="10253F"/>
                </a:solidFill>
              </a:rPr>
              <a:t>Observation </a:t>
            </a:r>
            <a:r>
              <a:rPr lang="en-GB" sz="4800" smtClean="0">
                <a:solidFill>
                  <a:srgbClr val="10253F"/>
                </a:solidFill>
                <a:latin typeface="Wingdings" pitchFamily="2" charset="2"/>
                <a:sym typeface="Wingdings" pitchFamily="2" charset="2"/>
              </a:rPr>
              <a:t></a:t>
            </a:r>
          </a:p>
          <a:p>
            <a:pPr eaLnBrk="1" hangingPunct="1">
              <a:buFontTx/>
              <a:buNone/>
            </a:pPr>
            <a:r>
              <a:rPr lang="en-GB" sz="4800" i="1" smtClean="0">
                <a:solidFill>
                  <a:srgbClr val="10253F"/>
                </a:solidFill>
              </a:rPr>
              <a:t>Planning </a:t>
            </a:r>
            <a:r>
              <a:rPr lang="en-GB" sz="4800" i="1" smtClean="0">
                <a:solidFill>
                  <a:srgbClr val="10253F"/>
                </a:solidFill>
                <a:latin typeface="Wingdings" pitchFamily="2" charset="2"/>
                <a:sym typeface="Wingdings" pitchFamily="2" charset="2"/>
              </a:rPr>
              <a:t></a:t>
            </a:r>
            <a:r>
              <a:rPr lang="en-GB" sz="4800" i="1" smtClean="0">
                <a:solidFill>
                  <a:srgbClr val="10253F"/>
                </a:solidFill>
              </a:rPr>
              <a:t> </a:t>
            </a:r>
          </a:p>
          <a:p>
            <a:pPr eaLnBrk="1" hangingPunct="1">
              <a:buFontTx/>
              <a:buNone/>
            </a:pPr>
            <a:r>
              <a:rPr lang="en-GB" sz="4800" smtClean="0">
                <a:solidFill>
                  <a:srgbClr val="7F7F7F"/>
                </a:solidFill>
              </a:rPr>
              <a:t>			</a:t>
            </a:r>
            <a:r>
              <a:rPr lang="en-GB" sz="4800" i="1" smtClean="0">
                <a:solidFill>
                  <a:srgbClr val="10253F"/>
                </a:solidFill>
              </a:rPr>
              <a:t>Reflection </a:t>
            </a:r>
            <a:r>
              <a:rPr lang="en-GB" sz="4800" i="1" smtClean="0">
                <a:solidFill>
                  <a:srgbClr val="10253F"/>
                </a:solidFill>
                <a:latin typeface="Wingdings" pitchFamily="2" charset="2"/>
                <a:sym typeface="Wingdings" pitchFamily="2" charset="2"/>
              </a:rPr>
              <a:t></a:t>
            </a:r>
            <a:r>
              <a:rPr lang="en-GB" sz="4800" i="1" smtClean="0">
                <a:solidFill>
                  <a:srgbClr val="10253F"/>
                </a:solidFill>
              </a:rPr>
              <a:t> </a:t>
            </a:r>
          </a:p>
          <a:p>
            <a:pPr eaLnBrk="1" hangingPunct="1">
              <a:buFontTx/>
              <a:buNone/>
            </a:pPr>
            <a:r>
              <a:rPr lang="en-GB" sz="4800" i="1" smtClean="0"/>
              <a:t> </a:t>
            </a:r>
          </a:p>
          <a:p>
            <a:pPr eaLnBrk="1" hangingPunct="1"/>
            <a:endParaRPr lang="en-GB" smtClean="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GB" smtClean="0"/>
              <a:t>Outline</a:t>
            </a:r>
          </a:p>
        </p:txBody>
      </p:sp>
      <p:sp>
        <p:nvSpPr>
          <p:cNvPr id="28674" name="Text Placeholder 2"/>
          <p:cNvSpPr>
            <a:spLocks noGrp="1"/>
          </p:cNvSpPr>
          <p:nvPr>
            <p:ph idx="1"/>
          </p:nvPr>
        </p:nvSpPr>
        <p:spPr/>
        <p:txBody>
          <a:bodyPr/>
          <a:lstStyle/>
          <a:p>
            <a:pPr eaLnBrk="1" hangingPunct="1"/>
            <a:r>
              <a:rPr lang="en-GB" sz="2400" b="1" smtClean="0">
                <a:solidFill>
                  <a:srgbClr val="17375E"/>
                </a:solidFill>
                <a:cs typeface="Arial" charset="0"/>
              </a:rPr>
              <a:t>1.</a:t>
            </a:r>
            <a:r>
              <a:rPr lang="en-GB" sz="2400" b="1" smtClean="0">
                <a:solidFill>
                  <a:srgbClr val="7F7F7F"/>
                </a:solidFill>
                <a:cs typeface="Arial" charset="0"/>
              </a:rPr>
              <a:t>	</a:t>
            </a:r>
            <a:r>
              <a:rPr lang="en-GB" sz="2400" b="1" smtClean="0">
                <a:solidFill>
                  <a:srgbClr val="17375E"/>
                </a:solidFill>
                <a:cs typeface="Arial" charset="0"/>
              </a:rPr>
              <a:t>Introduction</a:t>
            </a:r>
          </a:p>
          <a:p>
            <a:pPr eaLnBrk="1" hangingPunct="1"/>
            <a:r>
              <a:rPr lang="en-GB" sz="2400" b="1" smtClean="0">
                <a:solidFill>
                  <a:srgbClr val="17375E"/>
                </a:solidFill>
                <a:cs typeface="Arial" charset="0"/>
              </a:rPr>
              <a:t>2.</a:t>
            </a:r>
            <a:r>
              <a:rPr lang="en-GB" sz="2400" b="1" smtClean="0">
                <a:solidFill>
                  <a:srgbClr val="7F7F7F"/>
                </a:solidFill>
                <a:cs typeface="Arial" charset="0"/>
              </a:rPr>
              <a:t>	</a:t>
            </a:r>
            <a:r>
              <a:rPr lang="en-GB" sz="2400" b="1" smtClean="0">
                <a:solidFill>
                  <a:srgbClr val="17375E"/>
                </a:solidFill>
                <a:cs typeface="Arial" charset="0"/>
              </a:rPr>
              <a:t>ELT methodology</a:t>
            </a:r>
          </a:p>
          <a:p>
            <a:pPr eaLnBrk="1" hangingPunct="1"/>
            <a:r>
              <a:rPr lang="en-GB" sz="2400" b="1" smtClean="0">
                <a:solidFill>
                  <a:srgbClr val="17375E"/>
                </a:solidFill>
                <a:cs typeface="Arial" charset="0"/>
              </a:rPr>
              <a:t>3.</a:t>
            </a:r>
            <a:r>
              <a:rPr lang="en-GB" sz="2400" b="1" smtClean="0">
                <a:solidFill>
                  <a:srgbClr val="7F7F7F"/>
                </a:solidFill>
                <a:cs typeface="Arial" charset="0"/>
              </a:rPr>
              <a:t>	</a:t>
            </a:r>
            <a:r>
              <a:rPr lang="en-GB" sz="2400" b="1" smtClean="0">
                <a:solidFill>
                  <a:srgbClr val="17375E"/>
                </a:solidFill>
                <a:cs typeface="Arial" charset="0"/>
              </a:rPr>
              <a:t>Trends and influences</a:t>
            </a:r>
          </a:p>
          <a:p>
            <a:pPr eaLnBrk="1" hangingPunct="1"/>
            <a:r>
              <a:rPr lang="en-GB" sz="2400" b="1" smtClean="0">
                <a:solidFill>
                  <a:srgbClr val="17375E"/>
                </a:solidFill>
                <a:cs typeface="Arial" charset="0"/>
              </a:rPr>
              <a:t>4.</a:t>
            </a:r>
            <a:r>
              <a:rPr lang="en-GB" sz="2400" b="1" smtClean="0">
                <a:solidFill>
                  <a:srgbClr val="7F7F7F"/>
                </a:solidFill>
                <a:cs typeface="Arial" charset="0"/>
              </a:rPr>
              <a:t>	</a:t>
            </a:r>
            <a:r>
              <a:rPr lang="en-GB" sz="2400" b="1" smtClean="0">
                <a:solidFill>
                  <a:srgbClr val="17375E"/>
                </a:solidFill>
                <a:cs typeface="Arial" charset="0"/>
              </a:rPr>
              <a:t>The MET module</a:t>
            </a:r>
          </a:p>
          <a:p>
            <a:pPr eaLnBrk="1" hangingPunct="1"/>
            <a:r>
              <a:rPr lang="en-GB" sz="2400" b="1" smtClean="0">
                <a:solidFill>
                  <a:srgbClr val="17375E"/>
                </a:solidFill>
                <a:cs typeface="Arial" charset="0"/>
              </a:rPr>
              <a:t>5.</a:t>
            </a:r>
            <a:r>
              <a:rPr lang="en-GB" sz="2400" b="1" smtClean="0">
                <a:solidFill>
                  <a:srgbClr val="7F7F7F"/>
                </a:solidFill>
                <a:cs typeface="Arial" charset="0"/>
              </a:rPr>
              <a:t>	</a:t>
            </a:r>
            <a:r>
              <a:rPr lang="en-GB" sz="2400" b="1" smtClean="0">
                <a:solidFill>
                  <a:srgbClr val="17375E"/>
                </a:solidFill>
                <a:cs typeface="Arial" charset="0"/>
              </a:rPr>
              <a:t>Action Research</a:t>
            </a:r>
          </a:p>
          <a:p>
            <a:pPr eaLnBrk="1" hangingPunct="1"/>
            <a:r>
              <a:rPr lang="en-GB" sz="2400" b="1" smtClean="0">
                <a:solidFill>
                  <a:srgbClr val="17375E"/>
                </a:solidFill>
                <a:cs typeface="Arial" charset="0"/>
              </a:rPr>
              <a:t>6.</a:t>
            </a:r>
            <a:r>
              <a:rPr lang="en-GB" sz="2400" b="1" smtClean="0">
                <a:solidFill>
                  <a:srgbClr val="7F7F7F"/>
                </a:solidFill>
                <a:cs typeface="Arial" charset="0"/>
              </a:rPr>
              <a:t>	</a:t>
            </a:r>
            <a:r>
              <a:rPr lang="en-GB" sz="2400" b="1" smtClean="0">
                <a:solidFill>
                  <a:srgbClr val="17375E"/>
                </a:solidFill>
                <a:cs typeface="Arial" charset="0"/>
              </a:rPr>
              <a:t>Assessment</a:t>
            </a:r>
          </a:p>
          <a:p>
            <a:pPr eaLnBrk="1" hangingPunct="1"/>
            <a:r>
              <a:rPr lang="en-GB" sz="2400" b="1" smtClean="0">
                <a:solidFill>
                  <a:srgbClr val="17375E"/>
                </a:solidFill>
                <a:cs typeface="Arial" charset="0"/>
              </a:rPr>
              <a:t>7.</a:t>
            </a:r>
            <a:r>
              <a:rPr lang="en-GB" sz="2400" b="1" smtClean="0">
                <a:solidFill>
                  <a:srgbClr val="7F7F7F"/>
                </a:solidFill>
                <a:cs typeface="Arial" charset="0"/>
              </a:rPr>
              <a:t>	</a:t>
            </a:r>
            <a:r>
              <a:rPr lang="en-GB" sz="2400" b="1" smtClean="0">
                <a:solidFill>
                  <a:srgbClr val="17375E"/>
                </a:solidFill>
                <a:cs typeface="Arial" charset="0"/>
              </a:rPr>
              <a:t>Research projects</a:t>
            </a:r>
          </a:p>
          <a:p>
            <a:pPr eaLnBrk="1" hangingPunct="1"/>
            <a:r>
              <a:rPr lang="en-GB" sz="2400" b="1" smtClean="0">
                <a:solidFill>
                  <a:srgbClr val="17375E"/>
                </a:solidFill>
                <a:cs typeface="Arial" charset="0"/>
              </a:rPr>
              <a:t>8.</a:t>
            </a:r>
            <a:r>
              <a:rPr lang="en-GB" sz="2400" b="1" smtClean="0">
                <a:solidFill>
                  <a:srgbClr val="7F7F7F"/>
                </a:solidFill>
                <a:cs typeface="Arial" charset="0"/>
              </a:rPr>
              <a:t>	</a:t>
            </a:r>
            <a:r>
              <a:rPr lang="en-GB" sz="2400" b="1" smtClean="0">
                <a:solidFill>
                  <a:srgbClr val="17375E"/>
                </a:solidFill>
                <a:cs typeface="Arial" charset="0"/>
              </a:rPr>
              <a:t>References</a:t>
            </a:r>
          </a:p>
          <a:p>
            <a:pPr eaLnBrk="1" hangingPunct="1"/>
            <a:endParaRPr lang="en-GB" smtClean="0"/>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lstStyle/>
          <a:p>
            <a:pPr marL="457200" indent="-457200" eaLnBrk="1" hangingPunct="1">
              <a:buFont typeface="Wingdings" pitchFamily="2" charset="2"/>
              <a:buChar char="Ø"/>
            </a:pPr>
            <a:r>
              <a:rPr lang="en-GB" sz="2800" smtClean="0">
                <a:solidFill>
                  <a:srgbClr val="0070C0"/>
                </a:solidFill>
              </a:rPr>
              <a:t>Identify an issue, interest or problem</a:t>
            </a:r>
          </a:p>
          <a:p>
            <a:pPr marL="457200" indent="-457200" eaLnBrk="1" hangingPunct="1">
              <a:buFont typeface="Wingdings" pitchFamily="2" charset="2"/>
              <a:buChar char="Ø"/>
            </a:pPr>
            <a:r>
              <a:rPr lang="en-GB" sz="2800" smtClean="0">
                <a:solidFill>
                  <a:srgbClr val="0070C0"/>
                </a:solidFill>
              </a:rPr>
              <a:t>Seek knowledge</a:t>
            </a:r>
          </a:p>
          <a:p>
            <a:pPr marL="457200" indent="-457200" eaLnBrk="1" hangingPunct="1">
              <a:buFont typeface="Wingdings" pitchFamily="2" charset="2"/>
              <a:buChar char="Ø"/>
            </a:pPr>
            <a:r>
              <a:rPr lang="en-GB" sz="2800" smtClean="0">
                <a:solidFill>
                  <a:srgbClr val="0070C0"/>
                </a:solidFill>
              </a:rPr>
              <a:t>Plan an action</a:t>
            </a:r>
          </a:p>
          <a:p>
            <a:pPr marL="457200" indent="-457200" eaLnBrk="1" hangingPunct="1">
              <a:buFont typeface="Wingdings" pitchFamily="2" charset="2"/>
              <a:buChar char="Ø"/>
            </a:pPr>
            <a:r>
              <a:rPr lang="en-GB" sz="2800" smtClean="0">
                <a:solidFill>
                  <a:srgbClr val="0070C0"/>
                </a:solidFill>
              </a:rPr>
              <a:t>Observe the action</a:t>
            </a:r>
          </a:p>
          <a:p>
            <a:pPr marL="457200" indent="-457200" eaLnBrk="1" hangingPunct="1">
              <a:buFont typeface="Wingdings" pitchFamily="2" charset="2"/>
              <a:buChar char="Ø"/>
            </a:pPr>
            <a:r>
              <a:rPr lang="en-GB" sz="2800" smtClean="0">
                <a:solidFill>
                  <a:srgbClr val="0070C0"/>
                </a:solidFill>
              </a:rPr>
              <a:t>Reflect on the observations</a:t>
            </a:r>
          </a:p>
          <a:p>
            <a:pPr marL="457200" indent="-457200" eaLnBrk="1" hangingPunct="1">
              <a:buFont typeface="Wingdings" pitchFamily="2" charset="2"/>
              <a:buChar char="Ø"/>
            </a:pPr>
            <a:r>
              <a:rPr lang="en-GB" sz="2800" smtClean="0">
                <a:solidFill>
                  <a:srgbClr val="0070C0"/>
                </a:solidFill>
              </a:rPr>
              <a:t>Revise the plan</a:t>
            </a:r>
          </a:p>
          <a:p>
            <a:pPr marL="457200" indent="-457200" eaLnBrk="1" hangingPunct="1">
              <a:buFont typeface="Wingdings" pitchFamily="2" charset="2"/>
              <a:buChar char="v"/>
            </a:pPr>
            <a:endParaRPr lang="en-GB" sz="2800" smtClean="0">
              <a:solidFill>
                <a:srgbClr val="0070C0"/>
              </a:solidFill>
            </a:endParaRPr>
          </a:p>
          <a:p>
            <a:pPr marL="457200" indent="-457200" eaLnBrk="1" hangingPunct="1">
              <a:buFont typeface="Wingdings" pitchFamily="2" charset="2"/>
              <a:buChar char="v"/>
            </a:pPr>
            <a:r>
              <a:rPr lang="en-GB" smtClean="0">
                <a:solidFill>
                  <a:srgbClr val="0070C0"/>
                </a:solidFill>
              </a:rPr>
              <a:t>Strickland 1988:76</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p:cNvSpPr>
            <a:spLocks noGrp="1"/>
          </p:cNvSpPr>
          <p:nvPr>
            <p:ph type="title"/>
          </p:nvPr>
        </p:nvSpPr>
        <p:spPr/>
        <p:txBody>
          <a:bodyPr/>
          <a:lstStyle/>
          <a:p>
            <a:pPr eaLnBrk="1" hangingPunct="1"/>
            <a:r>
              <a:rPr lang="en-GB" smtClean="0">
                <a:solidFill>
                  <a:schemeClr val="bg1"/>
                </a:solidFill>
              </a:rPr>
              <a:t>Research projects </a:t>
            </a:r>
          </a:p>
        </p:txBody>
      </p:sp>
      <p:sp>
        <p:nvSpPr>
          <p:cNvPr id="3" name="Content Placeholder 2"/>
          <p:cNvSpPr>
            <a:spLocks noGrp="1"/>
          </p:cNvSpPr>
          <p:nvPr>
            <p:ph idx="1"/>
          </p:nvPr>
        </p:nvSpPr>
        <p:spPr/>
        <p:txBody>
          <a:bodyPr/>
          <a:lstStyle/>
          <a:p>
            <a:pPr eaLnBrk="1" hangingPunct="1">
              <a:defRPr/>
            </a:pPr>
            <a:r>
              <a:rPr lang="en-GB" b="1" i="1" dirty="0" smtClean="0">
                <a:solidFill>
                  <a:srgbClr val="002060"/>
                </a:solidFill>
                <a:latin typeface="+mj-lt"/>
                <a:ea typeface="MS Gothic" pitchFamily="49" charset="-128"/>
                <a:cs typeface="Andalus" pitchFamily="2" charset="-78"/>
              </a:rPr>
              <a:t>Developing focus on form methods in the task-based teaching cycle </a:t>
            </a:r>
          </a:p>
          <a:p>
            <a:pPr eaLnBrk="1" hangingPunct="1">
              <a:defRPr/>
            </a:pPr>
            <a:endParaRPr lang="en-GB" b="1" i="1" dirty="0" smtClean="0">
              <a:solidFill>
                <a:srgbClr val="002060"/>
              </a:solidFill>
              <a:latin typeface="+mj-lt"/>
              <a:ea typeface="MS Gothic" pitchFamily="49" charset="-128"/>
              <a:cs typeface="Andalus" pitchFamily="2" charset="-78"/>
            </a:endParaRPr>
          </a:p>
          <a:p>
            <a:pPr eaLnBrk="1" hangingPunct="1">
              <a:defRPr/>
            </a:pPr>
            <a:r>
              <a:rPr lang="en-GB" b="1" i="1" dirty="0" smtClean="0">
                <a:solidFill>
                  <a:srgbClr val="002060"/>
                </a:solidFill>
                <a:latin typeface="+mj-lt"/>
                <a:ea typeface="MS Gothic" pitchFamily="49" charset="-128"/>
                <a:cs typeface="Andalus" pitchFamily="2" charset="-78"/>
              </a:rPr>
              <a:t>Does allowing learners to nominate and negotiate topics during speaking practice produce interaction that greater resembles conversation ?</a:t>
            </a:r>
          </a:p>
          <a:p>
            <a:pPr eaLnBrk="1" hangingPunct="1">
              <a:buFontTx/>
              <a:buNone/>
              <a:defRPr/>
            </a:pPr>
            <a:endParaRPr lang="en-GB" b="1" i="1" dirty="0" smtClean="0">
              <a:solidFill>
                <a:srgbClr val="002060"/>
              </a:solidFill>
              <a:latin typeface="+mj-lt"/>
              <a:ea typeface="MS Gothic" pitchFamily="49" charset="-128"/>
              <a:cs typeface="Andalus" pitchFamily="2" charset="-78"/>
            </a:endParaRPr>
          </a:p>
          <a:p>
            <a:pPr eaLnBrk="1" hangingPunct="1">
              <a:defRPr/>
            </a:pPr>
            <a:r>
              <a:rPr lang="en-GB" b="1" i="1" dirty="0" smtClean="0">
                <a:solidFill>
                  <a:srgbClr val="002060"/>
                </a:solidFill>
                <a:latin typeface="+mj-lt"/>
                <a:ea typeface="MS Gothic" pitchFamily="49" charset="-128"/>
                <a:cs typeface="Andalus" pitchFamily="2" charset="-78"/>
              </a:rPr>
              <a:t>The effect of phonics instruction on a group of Arab young learners’ spelling of letters and mono-syllabic words</a:t>
            </a:r>
          </a:p>
          <a:p>
            <a:pPr eaLnBrk="1" hangingPunct="1">
              <a:buFontTx/>
              <a:buNone/>
              <a:defRPr/>
            </a:pPr>
            <a:endParaRPr lang="en-GB" dirty="0">
              <a:solidFill>
                <a:srgbClr val="002060"/>
              </a:solidFill>
              <a:latin typeface="MS Gothic" pitchFamily="49" charset="-128"/>
              <a:ea typeface="MS Gothic" pitchFamily="49" charset="-128"/>
              <a:cs typeface="Andalus" pitchFamily="2" charset="-78"/>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p:cNvSpPr>
            <a:spLocks noGrp="1"/>
          </p:cNvSpPr>
          <p:nvPr>
            <p:ph type="title"/>
          </p:nvPr>
        </p:nvSpPr>
        <p:spPr/>
        <p:txBody>
          <a:bodyPr/>
          <a:lstStyle/>
          <a:p>
            <a:pPr eaLnBrk="1" hangingPunct="1"/>
            <a:endParaRPr lang="en-US" smtClean="0"/>
          </a:p>
        </p:txBody>
      </p:sp>
      <p:sp>
        <p:nvSpPr>
          <p:cNvPr id="69634" name="Content Placeholder 2"/>
          <p:cNvSpPr>
            <a:spLocks noGrp="1"/>
          </p:cNvSpPr>
          <p:nvPr>
            <p:ph idx="1"/>
          </p:nvPr>
        </p:nvSpPr>
        <p:spPr/>
        <p:txBody>
          <a:bodyPr/>
          <a:lstStyle/>
          <a:p>
            <a:pPr eaLnBrk="1" hangingPunct="1">
              <a:buFontTx/>
              <a:buNone/>
            </a:pPr>
            <a:r>
              <a:rPr lang="en-GB" sz="2800" i="1" smtClean="0">
                <a:solidFill>
                  <a:srgbClr val="7F7F7F"/>
                </a:solidFill>
              </a:rPr>
              <a:t>	</a:t>
            </a:r>
            <a:endParaRPr lang="en-GB" sz="2800" i="1" smtClean="0">
              <a:solidFill>
                <a:srgbClr val="0070C0"/>
              </a:solidFill>
            </a:endParaRPr>
          </a:p>
          <a:p>
            <a:pPr eaLnBrk="1" hangingPunct="1">
              <a:buFontTx/>
              <a:buNone/>
            </a:pPr>
            <a:r>
              <a:rPr lang="en-GB" sz="2800" i="1" smtClean="0">
                <a:solidFill>
                  <a:srgbClr val="7F7F7F"/>
                </a:solidFill>
              </a:rPr>
              <a:t>	</a:t>
            </a:r>
            <a:r>
              <a:rPr lang="en-GB" sz="2800" i="1" smtClean="0">
                <a:solidFill>
                  <a:schemeClr val="accent2"/>
                </a:solidFill>
              </a:rPr>
              <a:t>The implications and consequences of adopting new approaches to ELT will be shaped by the use teachers and learners make of them in the classrooms.</a:t>
            </a:r>
          </a:p>
          <a:p>
            <a:pPr eaLnBrk="1" hangingPunct="1">
              <a:buFontTx/>
              <a:buNone/>
            </a:pPr>
            <a:endParaRPr lang="en-GB" sz="2800" i="1" smtClean="0">
              <a:solidFill>
                <a:schemeClr val="accent2"/>
              </a:solidFill>
            </a:endParaRPr>
          </a:p>
          <a:p>
            <a:pPr eaLnBrk="1" hangingPunct="1">
              <a:buFontTx/>
              <a:buNone/>
            </a:pPr>
            <a:r>
              <a:rPr lang="en-GB" sz="1800" i="1" smtClean="0">
                <a:solidFill>
                  <a:schemeClr val="accent2"/>
                </a:solidFill>
              </a:rPr>
              <a:t>     Lima 2009:273</a:t>
            </a:r>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idx="4294967295"/>
          </p:nvPr>
        </p:nvSpPr>
        <p:spPr/>
        <p:txBody>
          <a:bodyPr/>
          <a:lstStyle/>
          <a:p>
            <a:pPr eaLnBrk="1" hangingPunct="1"/>
            <a:r>
              <a:rPr lang="en-GB" smtClean="0"/>
              <a:t>References</a:t>
            </a:r>
          </a:p>
        </p:txBody>
      </p:sp>
      <p:sp>
        <p:nvSpPr>
          <p:cNvPr id="71682" name="Text Box 5"/>
          <p:cNvSpPr txBox="1">
            <a:spLocks noChangeArrowheads="1"/>
          </p:cNvSpPr>
          <p:nvPr/>
        </p:nvSpPr>
        <p:spPr bwMode="auto">
          <a:xfrm>
            <a:off x="611188" y="2060575"/>
            <a:ext cx="7993062" cy="519113"/>
          </a:xfrm>
          <a:prstGeom prst="rect">
            <a:avLst/>
          </a:prstGeom>
          <a:noFill/>
          <a:ln w="9525">
            <a:noFill/>
            <a:miter lim="800000"/>
            <a:headEnd/>
            <a:tailEnd/>
          </a:ln>
        </p:spPr>
        <p:txBody>
          <a:bodyPr>
            <a:spAutoFit/>
          </a:bodyPr>
          <a:lstStyle/>
          <a:p>
            <a:endParaRPr lang="en-US" sz="2800"/>
          </a:p>
        </p:txBody>
      </p:sp>
      <p:sp>
        <p:nvSpPr>
          <p:cNvPr id="71683" name="Text Box 6"/>
          <p:cNvSpPr txBox="1">
            <a:spLocks noChangeArrowheads="1"/>
          </p:cNvSpPr>
          <p:nvPr/>
        </p:nvSpPr>
        <p:spPr bwMode="auto">
          <a:xfrm flipV="1">
            <a:off x="2103438" y="2908300"/>
            <a:ext cx="5060950" cy="519113"/>
          </a:xfrm>
          <a:prstGeom prst="rect">
            <a:avLst/>
          </a:prstGeom>
          <a:noFill/>
          <a:ln w="9525">
            <a:noFill/>
            <a:miter lim="800000"/>
            <a:headEnd/>
            <a:tailEnd/>
          </a:ln>
        </p:spPr>
        <p:txBody>
          <a:bodyPr rot="10800000">
            <a:spAutoFit/>
          </a:bodyPr>
          <a:lstStyle/>
          <a:p>
            <a:endParaRPr lang="en-US" sz="2800"/>
          </a:p>
        </p:txBody>
      </p:sp>
      <p:sp>
        <p:nvSpPr>
          <p:cNvPr id="71684" name="Rectangle 8"/>
          <p:cNvSpPr>
            <a:spLocks noChangeArrowheads="1"/>
          </p:cNvSpPr>
          <p:nvPr/>
        </p:nvSpPr>
        <p:spPr bwMode="auto">
          <a:xfrm>
            <a:off x="539750" y="1989138"/>
            <a:ext cx="8064500" cy="3921125"/>
          </a:xfrm>
          <a:prstGeom prst="rect">
            <a:avLst/>
          </a:prstGeom>
          <a:noFill/>
          <a:ln w="9525">
            <a:noFill/>
            <a:miter lim="800000"/>
            <a:headEnd/>
            <a:tailEnd/>
          </a:ln>
        </p:spPr>
        <p:txBody>
          <a:bodyPr>
            <a:spAutoFit/>
          </a:bodyPr>
          <a:lstStyle/>
          <a:p>
            <a:r>
              <a:rPr lang="en-GB" sz="1400"/>
              <a:t>Altrichter, H., Posch, P. &amp; Somekh, B. 1993 </a:t>
            </a:r>
            <a:r>
              <a:rPr lang="en-GB" sz="1400" i="1"/>
              <a:t>Teachers investigate their work: an introduction to the methods of action research</a:t>
            </a:r>
            <a:r>
              <a:rPr lang="en-GB" sz="1400"/>
              <a:t>  London:Routledge</a:t>
            </a:r>
          </a:p>
          <a:p>
            <a:r>
              <a:rPr lang="en-GB" sz="1400"/>
              <a:t>Canagarajah, S. 2002 Reconstructing Local Knowledge </a:t>
            </a:r>
            <a:r>
              <a:rPr lang="en-GB" sz="1400" i="1"/>
              <a:t>Journal of Language, Identity and Education, 1/4: 243-259</a:t>
            </a:r>
            <a:endParaRPr lang="en-GB" sz="1400"/>
          </a:p>
          <a:p>
            <a:r>
              <a:rPr lang="en-GB" sz="1400"/>
              <a:t>Holliday, A. 1994 </a:t>
            </a:r>
            <a:r>
              <a:rPr lang="en-GB" sz="1400" i="1"/>
              <a:t>Appropriate Methodology and Social Context</a:t>
            </a:r>
            <a:r>
              <a:rPr lang="en-GB" sz="1400"/>
              <a:t>  Cambridge University Press</a:t>
            </a:r>
          </a:p>
          <a:p>
            <a:r>
              <a:rPr lang="en-GB" sz="1400"/>
              <a:t>Jenkins, J. 2006 Current perspectives on teaching World Englishes and English as a Lingua Franca  </a:t>
            </a:r>
            <a:r>
              <a:rPr lang="en-GB" sz="1400" i="1"/>
              <a:t>TESOL Quarterly 2006, 39/3</a:t>
            </a:r>
            <a:endParaRPr lang="en-GB" sz="1400"/>
          </a:p>
          <a:p>
            <a:r>
              <a:rPr lang="en-GB" sz="1400"/>
              <a:t>Kumaravadivelu,  B. 2003 </a:t>
            </a:r>
            <a:r>
              <a:rPr lang="en-GB" sz="1400" i="1"/>
              <a:t>Beyond Methods</a:t>
            </a:r>
            <a:r>
              <a:rPr lang="en-GB" sz="1400"/>
              <a:t>  New Haven: Yale University Press</a:t>
            </a:r>
          </a:p>
          <a:p>
            <a:r>
              <a:rPr lang="en-GB" sz="1400"/>
              <a:t>Lima, C. 2009   ELT and the challenges of the times   </a:t>
            </a:r>
            <a:r>
              <a:rPr lang="en-GB" sz="1400" i="1"/>
              <a:t>ELT Journal 2009, 63/3</a:t>
            </a:r>
            <a:endParaRPr lang="en-GB" sz="1400"/>
          </a:p>
          <a:p>
            <a:r>
              <a:rPr lang="en-GB" sz="1400"/>
              <a:t>Sharifian, F. (ed.) 2009 </a:t>
            </a:r>
            <a:r>
              <a:rPr lang="en-GB" sz="1400" i="1"/>
              <a:t>English as an International Language: Perspectives and Pedagogical Issues</a:t>
            </a:r>
            <a:r>
              <a:rPr lang="en-GB" sz="1400"/>
              <a:t>   Bristol:Multilingual Matters</a:t>
            </a:r>
          </a:p>
          <a:p>
            <a:r>
              <a:rPr lang="en-GB" sz="1400"/>
              <a:t>Prabhu, N.S. 1990 There is no best method –why? </a:t>
            </a:r>
            <a:r>
              <a:rPr lang="en-GB" sz="1400" i="1"/>
              <a:t>TESOL Quarterly 24/2:161-176</a:t>
            </a:r>
            <a:endParaRPr lang="en-GB" sz="1400"/>
          </a:p>
          <a:p>
            <a:r>
              <a:rPr lang="en-GB" sz="1400"/>
              <a:t>Storch, N. 2002 Patterns of Interaction in ESL Pair Work </a:t>
            </a:r>
            <a:r>
              <a:rPr lang="en-GB" sz="1400" i="1"/>
              <a:t>Language Learning 52/1:119-158</a:t>
            </a:r>
            <a:endParaRPr lang="en-GB" sz="1400"/>
          </a:p>
          <a:p>
            <a:r>
              <a:rPr lang="en-GB" sz="1400"/>
              <a:t>Vygotsky, L.S. 1978 </a:t>
            </a:r>
            <a:r>
              <a:rPr lang="en-GB" sz="1400" i="1"/>
              <a:t>Mind in society. The development of higher psychological processes. </a:t>
            </a:r>
            <a:endParaRPr lang="en-GB" sz="1400"/>
          </a:p>
          <a:p>
            <a:r>
              <a:rPr lang="en-GB" sz="1400"/>
              <a:t>Cambridge, MA: Harvard University Press</a:t>
            </a:r>
          </a:p>
          <a:p>
            <a:r>
              <a:rPr lang="en-GB" sz="1400"/>
              <a:t>Wallace, M. 1999  Plenary paper presented at IATEFL International Conference, March 1999</a:t>
            </a:r>
          </a:p>
          <a:p>
            <a:r>
              <a:rPr lang="en-GB" sz="1400"/>
              <a:t>Waters, A. 2009 A guide to Methodologia: past, present and future  </a:t>
            </a:r>
            <a:r>
              <a:rPr lang="en-GB" sz="1400" i="1"/>
              <a:t>ELT Journal 2009 Vol. 63/2:108-115</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a:xfrm>
            <a:off x="928688" y="1928813"/>
            <a:ext cx="7566025" cy="4024312"/>
          </a:xfrm>
        </p:spPr>
        <p:txBody>
          <a:bodyPr/>
          <a:lstStyle/>
          <a:p>
            <a:pPr eaLnBrk="1" hangingPunct="1">
              <a:defRPr/>
            </a:pPr>
            <a:endParaRPr lang="en-GB" dirty="0" smtClean="0"/>
          </a:p>
          <a:p>
            <a:pPr eaLnBrk="1" hangingPunct="1">
              <a:buFontTx/>
              <a:buNone/>
              <a:defRPr/>
            </a:pPr>
            <a:r>
              <a:rPr lang="en-GB" sz="5400" dirty="0" smtClean="0">
                <a:solidFill>
                  <a:schemeClr val="accent1">
                    <a:lumMod val="75000"/>
                  </a:schemeClr>
                </a:solidFill>
              </a:rPr>
              <a:t>In what sense can we talk about “the end of methodology” ?</a:t>
            </a:r>
          </a:p>
          <a:p>
            <a:pPr eaLnBrk="1" hangingPunct="1">
              <a:defRPr/>
            </a:pPr>
            <a:endParaRPr lang="en-GB" dirty="0" smtClean="0">
              <a:solidFill>
                <a:schemeClr val="accent1">
                  <a:lumMod val="75000"/>
                </a:schemeClr>
              </a:solidFill>
            </a:endParaRPr>
          </a:p>
          <a:p>
            <a:pPr eaLnBrk="1" hangingPunct="1">
              <a:defRPr/>
            </a:pPr>
            <a:endParaRPr lang="en-GB" dirty="0" smtClean="0">
              <a:solidFill>
                <a:schemeClr val="accent1">
                  <a:lumMod val="75000"/>
                </a:schemeClr>
              </a:solidFill>
            </a:endParaRPr>
          </a:p>
          <a:p>
            <a:pPr eaLnBrk="1" hangingPunct="1">
              <a:buFontTx/>
              <a:buNone/>
              <a:defRPr/>
            </a:pPr>
            <a:r>
              <a:rPr lang="en-GB" dirty="0" smtClean="0">
                <a:solidFill>
                  <a:schemeClr val="accent1">
                    <a:lumMod val="75000"/>
                  </a:schemeClr>
                </a:solidFill>
              </a:rPr>
              <a:t>Wallace 1999</a:t>
            </a:r>
            <a:endParaRPr lang="en-GB" dirty="0">
              <a:solidFill>
                <a:schemeClr val="accent1">
                  <a:lumMod val="75000"/>
                </a:schemeClr>
              </a:solidFill>
            </a:endParaRPr>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endParaRPr lang="en-US" smtClean="0"/>
          </a:p>
        </p:txBody>
      </p:sp>
      <p:sp>
        <p:nvSpPr>
          <p:cNvPr id="32770" name="Content Placeholder 2"/>
          <p:cNvSpPr>
            <a:spLocks noGrp="1"/>
          </p:cNvSpPr>
          <p:nvPr>
            <p:ph idx="1"/>
          </p:nvPr>
        </p:nvSpPr>
        <p:spPr/>
        <p:txBody>
          <a:bodyPr/>
          <a:lstStyle/>
          <a:p>
            <a:pPr eaLnBrk="1" hangingPunct="1">
              <a:buFontTx/>
              <a:buNone/>
            </a:pPr>
            <a:r>
              <a:rPr lang="en-GB" sz="3600" i="1" smtClean="0">
                <a:solidFill>
                  <a:srgbClr val="10253F"/>
                </a:solidFill>
              </a:rPr>
              <a:t>   All effective methodology is in response to a social context and that context is subject to a process of change at all levels – macro, micro and individual.</a:t>
            </a:r>
            <a:r>
              <a:rPr lang="en-GB" smtClean="0">
                <a:solidFill>
                  <a:srgbClr val="7F7F7F"/>
                </a:solidFill>
              </a:rPr>
              <a:t>	</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GB" smtClean="0">
                <a:solidFill>
                  <a:schemeClr val="bg1"/>
                </a:solidFill>
              </a:rPr>
              <a:t>Kumaravadivelu</a:t>
            </a:r>
          </a:p>
        </p:txBody>
      </p:sp>
      <p:sp>
        <p:nvSpPr>
          <p:cNvPr id="3" name="Content Placeholder 2"/>
          <p:cNvSpPr>
            <a:spLocks noGrp="1"/>
          </p:cNvSpPr>
          <p:nvPr>
            <p:ph idx="1"/>
          </p:nvPr>
        </p:nvSpPr>
        <p:spPr/>
        <p:txBody>
          <a:bodyPr/>
          <a:lstStyle/>
          <a:p>
            <a:pPr eaLnBrk="1" hangingPunct="1"/>
            <a:r>
              <a:rPr lang="en-GB" sz="4800" b="1" smtClean="0"/>
              <a:t>Particularity</a:t>
            </a:r>
          </a:p>
          <a:p>
            <a:pPr eaLnBrk="1" hangingPunct="1"/>
            <a:endParaRPr lang="en-GB" sz="4800" smtClean="0"/>
          </a:p>
          <a:p>
            <a:pPr eaLnBrk="1" hangingPunct="1"/>
            <a:r>
              <a:rPr lang="en-GB" sz="4800" b="1" smtClean="0"/>
              <a:t>Practicality</a:t>
            </a:r>
          </a:p>
          <a:p>
            <a:pPr eaLnBrk="1" hangingPunct="1">
              <a:buFontTx/>
              <a:buNone/>
            </a:pPr>
            <a:endParaRPr lang="en-GB" sz="4800" smtClean="0"/>
          </a:p>
          <a:p>
            <a:pPr eaLnBrk="1" hangingPunct="1"/>
            <a:r>
              <a:rPr lang="en-GB" sz="4800" b="1" smtClean="0"/>
              <a:t>Possibility</a:t>
            </a:r>
            <a:endParaRPr lang="en-GB" sz="4800" smtClean="0"/>
          </a:p>
          <a:p>
            <a:pPr eaLnBrk="1" hangingPunct="1"/>
            <a:endParaRPr lang="en-GB" smtClean="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lstStyle/>
          <a:p>
            <a:pPr eaLnBrk="1" hangingPunct="1">
              <a:defRPr/>
            </a:pPr>
            <a:endParaRPr lang="en-GB" sz="4800" dirty="0" smtClean="0"/>
          </a:p>
          <a:p>
            <a:pPr eaLnBrk="1" hangingPunct="1">
              <a:buFontTx/>
              <a:buNone/>
              <a:defRPr/>
            </a:pPr>
            <a:r>
              <a:rPr lang="en-GB" sz="4800" i="1" dirty="0" smtClean="0">
                <a:solidFill>
                  <a:schemeClr val="accent4">
                    <a:lumMod val="50000"/>
                  </a:schemeClr>
                </a:solidFill>
              </a:rPr>
              <a:t>A guide to </a:t>
            </a:r>
            <a:r>
              <a:rPr lang="en-GB" sz="4800" i="1" dirty="0" err="1" smtClean="0">
                <a:solidFill>
                  <a:schemeClr val="accent4">
                    <a:lumMod val="50000"/>
                  </a:schemeClr>
                </a:solidFill>
              </a:rPr>
              <a:t>Methodologia</a:t>
            </a:r>
            <a:r>
              <a:rPr lang="en-GB" sz="4800" i="1" dirty="0" smtClean="0">
                <a:solidFill>
                  <a:schemeClr val="accent4">
                    <a:lumMod val="50000"/>
                  </a:schemeClr>
                </a:solidFill>
              </a:rPr>
              <a:t>: past, future and present</a:t>
            </a:r>
          </a:p>
          <a:p>
            <a:pPr eaLnBrk="1" hangingPunct="1">
              <a:defRPr/>
            </a:pPr>
            <a:endParaRPr lang="en-GB" dirty="0" smtClean="0"/>
          </a:p>
          <a:p>
            <a:pPr eaLnBrk="1" hangingPunct="1">
              <a:defRPr/>
            </a:pPr>
            <a:endParaRPr lang="en-GB" dirty="0" smtClean="0"/>
          </a:p>
          <a:p>
            <a:pPr eaLnBrk="1" hangingPunct="1">
              <a:defRPr/>
            </a:pPr>
            <a:endParaRPr lang="en-GB" dirty="0" smtClean="0"/>
          </a:p>
          <a:p>
            <a:pPr eaLnBrk="1" hangingPunct="1">
              <a:defRPr/>
            </a:pPr>
            <a:endParaRPr lang="en-GB" dirty="0" smtClean="0"/>
          </a:p>
          <a:p>
            <a:pPr eaLnBrk="1" hangingPunct="1">
              <a:defRPr/>
            </a:pPr>
            <a:endParaRPr lang="en-GB" dirty="0" smtClean="0"/>
          </a:p>
          <a:p>
            <a:pPr eaLnBrk="1" hangingPunct="1">
              <a:buFontTx/>
              <a:buNone/>
              <a:defRPr/>
            </a:pPr>
            <a:r>
              <a:rPr lang="en-GB" dirty="0" smtClean="0"/>
              <a:t>Waters, A. </a:t>
            </a:r>
            <a:r>
              <a:rPr lang="en-GB" i="1" dirty="0" smtClean="0"/>
              <a:t>ELT Journal 2009 Vol. 63/2:108-115</a:t>
            </a:r>
            <a:endParaRPr lang="en-GB" dirty="0" smtClean="0"/>
          </a:p>
          <a:p>
            <a:pPr eaLnBrk="1" hangingPunct="1">
              <a:defRPr/>
            </a:pPr>
            <a:endParaRPr lang="en-GB" dirty="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idx="4294967295"/>
          </p:nvPr>
        </p:nvSpPr>
        <p:spPr/>
        <p:txBody>
          <a:bodyPr/>
          <a:lstStyle/>
          <a:p>
            <a:pPr eaLnBrk="1" hangingPunct="1"/>
            <a:endParaRPr lang="en-US" smtClean="0"/>
          </a:p>
        </p:txBody>
      </p:sp>
      <p:sp>
        <p:nvSpPr>
          <p:cNvPr id="72707" name="Rectangle 3"/>
          <p:cNvSpPr>
            <a:spLocks noGrp="1" noChangeArrowheads="1"/>
          </p:cNvSpPr>
          <p:nvPr>
            <p:ph type="body" idx="4294967295"/>
          </p:nvPr>
        </p:nvSpPr>
        <p:spPr/>
        <p:txBody>
          <a:bodyPr/>
          <a:lstStyle/>
          <a:p>
            <a:pPr eaLnBrk="1" hangingPunct="1">
              <a:buFontTx/>
              <a:buNone/>
            </a:pPr>
            <a:r>
              <a:rPr lang="en-GB" sz="4400" smtClean="0">
                <a:solidFill>
                  <a:schemeClr val="bg1"/>
                </a:solidFill>
              </a:rPr>
              <a:t>Critical Pedagogy</a:t>
            </a:r>
          </a:p>
          <a:p>
            <a:pPr eaLnBrk="1" hangingPunct="1"/>
            <a:endParaRPr lang="en-GB" sz="4400" smtClean="0">
              <a:solidFill>
                <a:schemeClr val="bg1"/>
              </a:solidFill>
            </a:endParaRPr>
          </a:p>
          <a:p>
            <a:pPr eaLnBrk="1" hangingPunct="1">
              <a:buFontTx/>
              <a:buNone/>
            </a:pPr>
            <a:r>
              <a:rPr lang="en-GB" sz="4400" smtClean="0">
                <a:solidFill>
                  <a:schemeClr val="bg1"/>
                </a:solidFill>
              </a:rPr>
              <a:t>Socio-cultural theory</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0"/>
                                  </p:stCondLst>
                                  <p:endCondLst>
                                    <p:cond evt="begin" delay="0">
                                      <p:tn val="5"/>
                                    </p:cond>
                                  </p:endCondLst>
                                  <p:childTnLst>
                                    <p:set>
                                      <p:cBhvr>
                                        <p:cTn id="6" dur="1" fill="hold">
                                          <p:stCondLst>
                                            <p:cond delay="0"/>
                                          </p:stCondLst>
                                        </p:cTn>
                                        <p:tgtEl>
                                          <p:spTgt spid="72706"/>
                                        </p:tgtEl>
                                        <p:attrNameLst>
                                          <p:attrName>style.visibility</p:attrName>
                                        </p:attrNameLst>
                                      </p:cBhvr>
                                      <p:to>
                                        <p:strVal val="visible"/>
                                      </p:to>
                                    </p:set>
                                    <p:animEffect transition="in" filter="fade">
                                      <p:cBhvr>
                                        <p:cTn id="7" dur="2000"/>
                                        <p:tgtEl>
                                          <p:spTgt spid="7270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2707">
                                            <p:txEl>
                                              <p:pRg st="0" end="0"/>
                                            </p:txEl>
                                          </p:spTgt>
                                        </p:tgtEl>
                                        <p:attrNameLst>
                                          <p:attrName>style.visibility</p:attrName>
                                        </p:attrNameLst>
                                      </p:cBhvr>
                                      <p:to>
                                        <p:strVal val="visible"/>
                                      </p:to>
                                    </p:set>
                                    <p:animEffect transition="in" filter="fade">
                                      <p:cBhvr>
                                        <p:cTn id="12" dur="2000"/>
                                        <p:tgtEl>
                                          <p:spTgt spid="727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2707">
                                            <p:txEl>
                                              <p:pRg st="2" end="2"/>
                                            </p:txEl>
                                          </p:spTgt>
                                        </p:tgtEl>
                                        <p:attrNameLst>
                                          <p:attrName>style.visibility</p:attrName>
                                        </p:attrNameLst>
                                      </p:cBhvr>
                                      <p:to>
                                        <p:strVal val="visible"/>
                                      </p:to>
                                    </p:set>
                                    <p:animEffect transition="in" filter="fade">
                                      <p:cBhvr>
                                        <p:cTn id="17" dur="2000"/>
                                        <p:tgtEl>
                                          <p:spTgt spid="727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P spid="7270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GB" smtClean="0">
                <a:solidFill>
                  <a:schemeClr val="bg1"/>
                </a:solidFill>
              </a:rPr>
              <a:t>Zone of Proximal Development</a:t>
            </a:r>
          </a:p>
        </p:txBody>
      </p:sp>
      <p:sp>
        <p:nvSpPr>
          <p:cNvPr id="40962" name="Content Placeholder 2"/>
          <p:cNvSpPr>
            <a:spLocks noGrp="1"/>
          </p:cNvSpPr>
          <p:nvPr>
            <p:ph idx="1"/>
          </p:nvPr>
        </p:nvSpPr>
        <p:spPr/>
        <p:txBody>
          <a:bodyPr/>
          <a:lstStyle/>
          <a:p>
            <a:pPr eaLnBrk="1" hangingPunct="1">
              <a:buFontTx/>
              <a:buNone/>
            </a:pPr>
            <a:r>
              <a:rPr lang="en-GB" sz="3200" smtClean="0"/>
              <a:t>“ the distinction between  the actual developmental level as determined by independent problem solving  and the level of potential development as determined through problem solving under adult guidance or in collaboration with more capable peers.” </a:t>
            </a:r>
          </a:p>
          <a:p>
            <a:pPr eaLnBrk="1" hangingPunct="1">
              <a:buFontTx/>
              <a:buNone/>
            </a:pPr>
            <a:r>
              <a:rPr lang="en-GB" smtClean="0"/>
              <a:t>Vygotsky (1978:86) </a:t>
            </a:r>
          </a:p>
          <a:p>
            <a:pPr eaLnBrk="1" hangingPunct="1"/>
            <a:r>
              <a:rPr lang="en-GB" smtClean="0"/>
              <a:t>   </a:t>
            </a: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lstStyle/>
          <a:p>
            <a:pPr eaLnBrk="1" hangingPunct="1">
              <a:buFontTx/>
              <a:buNone/>
              <a:defRPr/>
            </a:pPr>
            <a:r>
              <a:rPr lang="en-GB" sz="3600" dirty="0" smtClean="0"/>
              <a:t> </a:t>
            </a:r>
            <a:r>
              <a:rPr lang="en-GB" sz="3600" dirty="0" smtClean="0">
                <a:solidFill>
                  <a:schemeClr val="accent3">
                    <a:lumMod val="50000"/>
                  </a:schemeClr>
                </a:solidFill>
              </a:rPr>
              <a:t>“The act of teaching or explaining to others may help L2 learners construct a more coherent and clearer representation of their own L2 knowledge.”</a:t>
            </a:r>
          </a:p>
          <a:p>
            <a:pPr eaLnBrk="1" hangingPunct="1">
              <a:defRPr/>
            </a:pPr>
            <a:endParaRPr lang="en-GB" dirty="0" smtClean="0"/>
          </a:p>
          <a:p>
            <a:pPr eaLnBrk="1" hangingPunct="1">
              <a:defRPr/>
            </a:pPr>
            <a:endParaRPr lang="en-GB" dirty="0" smtClean="0"/>
          </a:p>
          <a:p>
            <a:pPr eaLnBrk="1" hangingPunct="1">
              <a:buFontTx/>
              <a:buNone/>
              <a:defRPr/>
            </a:pPr>
            <a:r>
              <a:rPr lang="en-GB" dirty="0" err="1" smtClean="0">
                <a:solidFill>
                  <a:schemeClr val="accent3">
                    <a:lumMod val="50000"/>
                  </a:schemeClr>
                </a:solidFill>
              </a:rPr>
              <a:t>Storch</a:t>
            </a:r>
            <a:r>
              <a:rPr lang="en-GB" dirty="0" smtClean="0">
                <a:solidFill>
                  <a:schemeClr val="accent3">
                    <a:lumMod val="50000"/>
                  </a:schemeClr>
                </a:solidFill>
              </a:rPr>
              <a:t> (2002:122)</a:t>
            </a:r>
          </a:p>
          <a:p>
            <a:pPr eaLnBrk="1" hangingPunct="1">
              <a:buFontTx/>
              <a:buNone/>
              <a:defRPr/>
            </a:pPr>
            <a:endParaRPr lang="en-GB" dirty="0"/>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_ENCODE_TYPE" val="0"/>
  <p:tag name="ART_ENCODE_INDEX" val="1"/>
  <p:tag name="ARTICULATE_PROJECT_OPEN" val="1"/>
  <p:tag name="LMS_COMPLETION_TITLE" val="Methodologymkma"/>
  <p:tag name="LMS_COMPLETION_ID" val="Methodologymkma"/>
  <p:tag name="LMS_COMPLETION_VERSION" val="1.0"/>
  <p:tag name="LMS_COMPLETION_DURATION" val="1:00:00"/>
  <p:tag name="LMS_COMPLETION_SCO_TITLE" val="Methodologymkma"/>
  <p:tag name="LMS_COMPLETION_SCO_ID" val="Methodologymkma"/>
  <p:tag name="LMS_COMPLETION_EDITION" val="0"/>
  <p:tag name="LMS_COMPLETION_THRESHOLD" val="23"/>
  <p:tag name="LMS_COMPLETION_METHOD" val="VIEW"/>
  <p:tag name="LMS_REPORTING" val="0"/>
  <p:tag name="PUBLISH_TITLE" val="Methodologymkma"/>
  <p:tag name="ARTICULATE_PUBLISH_PATH" val="C:\Documents and Settings\lssloan\Desktop\"/>
  <p:tag name="ARTICULATE_PRESENTER" val="Muna Morris-Adams"/>
  <p:tag name="ARTICULATE_PRESENTER_GUID" val="48EDADD378AE"/>
  <p:tag name="ARTICULATE_LMS" val="0"/>
  <p:tag name="ARTICULATE_TEMPLATE" val="Corporate Communications"/>
  <p:tag name="ARTICULATE_TEMPLATE_GUID" val="1a000000-6000-0000-b000-000000000001"/>
  <p:tag name="LMS_PUBLISH" val="Yes"/>
  <p:tag name="PRESENTER_PREVIEW_MODE" val="0"/>
  <p:tag name="PRESENTER_PREVIEW_START" val="1"/>
  <p:tag name="LMS_PROTOCOL_METHOD" val="SCORM"/>
  <p:tag name="LMS_PROTOCOL_VERSION" val="1.2"/>
  <p:tag name="PLAYERLOGOHEIGHT" val="142"/>
  <p:tag name="PLAYERLOGOWIDTH" val="371"/>
  <p:tag name="LAUNCHINNEWWINDOW" val="0"/>
  <p:tag name="LASTPUBLISHED" val="C:\Documents and Settings\lssloan\Desktop\Methodologymkma\player.html"/>
</p:tagLst>
</file>

<file path=ppt/tags/tag10.xml><?xml version="1.0" encoding="utf-8"?>
<p:tagLst xmlns:a="http://schemas.openxmlformats.org/drawingml/2006/main" xmlns:r="http://schemas.openxmlformats.org/officeDocument/2006/relationships" xmlns:p="http://schemas.openxmlformats.org/presentationml/2006/main">
  <p:tag name="TIMELINE" val="4.20/116.90"/>
  <p:tag name="ELAPSEDTIME" val="170.291"/>
  <p:tag name="ARTICULATE_SLIDE_NAV" val="7"/>
  <p:tag name="ARTICULATE_SLIDE_GUID" val="cfea9e18-6890-4dc6-9022-5aeea2c8dda4"/>
</p:tagLst>
</file>

<file path=ppt/tags/tag11.xml><?xml version="1.0" encoding="utf-8"?>
<p:tagLst xmlns:a="http://schemas.openxmlformats.org/drawingml/2006/main" xmlns:r="http://schemas.openxmlformats.org/officeDocument/2006/relationships" xmlns:p="http://schemas.openxmlformats.org/presentationml/2006/main">
  <p:tag name="ELAPSEDTIME" val="73.427"/>
  <p:tag name="ARTICULATE_SLIDE_NAV" val="8"/>
  <p:tag name="ARTICULATE_SLIDE_GUID" val="9e807eef-1b3a-455c-b403-dc413d58b831"/>
</p:tagLst>
</file>

<file path=ppt/tags/tag12.xml><?xml version="1.0" encoding="utf-8"?>
<p:tagLst xmlns:a="http://schemas.openxmlformats.org/drawingml/2006/main" xmlns:r="http://schemas.openxmlformats.org/officeDocument/2006/relationships" xmlns:p="http://schemas.openxmlformats.org/presentationml/2006/main">
  <p:tag name="ELAPSEDTIME" val="61.151"/>
  <p:tag name="ARTICULATE_SLIDE_NAV" val="9"/>
  <p:tag name="ARTICULATE_SLIDE_GUID" val="784b08d7-ced1-433d-b19c-ad9d9f17ee3a"/>
</p:tagLst>
</file>

<file path=ppt/tags/tag13.xml><?xml version="1.0" encoding="utf-8"?>
<p:tagLst xmlns:a="http://schemas.openxmlformats.org/drawingml/2006/main" xmlns:r="http://schemas.openxmlformats.org/officeDocument/2006/relationships" xmlns:p="http://schemas.openxmlformats.org/presentationml/2006/main">
  <p:tag name="TIMELINE" val="4.50/18.20/41.30"/>
  <p:tag name="ELAPSEDTIME" val="148.031"/>
  <p:tag name="ARTICULATE_SLIDE_NAV" val="10"/>
  <p:tag name="ARTICULATE_SLIDE_GUID" val="8f626156-16fd-4685-b06e-e47108484713"/>
</p:tagLst>
</file>

<file path=ppt/tags/tag14.xml><?xml version="1.0" encoding="utf-8"?>
<p:tagLst xmlns:a="http://schemas.openxmlformats.org/drawingml/2006/main" xmlns:r="http://schemas.openxmlformats.org/officeDocument/2006/relationships" xmlns:p="http://schemas.openxmlformats.org/presentationml/2006/main">
  <p:tag name="ELAPSEDTIME" val="13.505"/>
  <p:tag name="ARTICULATE_SLIDE_NAV" val="11"/>
  <p:tag name="ARTICULATE_SLIDE_GUID" val="03226ba7-468c-4129-a6b7-50b369a74085"/>
</p:tagLst>
</file>

<file path=ppt/tags/tag15.xml><?xml version="1.0" encoding="utf-8"?>
<p:tagLst xmlns:a="http://schemas.openxmlformats.org/drawingml/2006/main" xmlns:r="http://schemas.openxmlformats.org/officeDocument/2006/relationships" xmlns:p="http://schemas.openxmlformats.org/presentationml/2006/main">
  <p:tag name="ELAPSEDTIME" val="214.385"/>
  <p:tag name="ARTICULATE_SLIDE_NAV" val="12"/>
  <p:tag name="ARTICULATE_SLIDE_GUID" val="563c6cc2-6ea1-4539-8b20-026cbf44d24c"/>
</p:tagLst>
</file>

<file path=ppt/tags/tag16.xml><?xml version="1.0" encoding="utf-8"?>
<p:tagLst xmlns:a="http://schemas.openxmlformats.org/drawingml/2006/main" xmlns:r="http://schemas.openxmlformats.org/officeDocument/2006/relationships" xmlns:p="http://schemas.openxmlformats.org/presentationml/2006/main">
  <p:tag name="TIMELINE" val="3.30/27.60/31.10/55.40/58.50/119.30/122.60/227.50/230.30"/>
  <p:tag name="ELAPSEDTIME" val="308.895"/>
  <p:tag name="ARTICULATE_SLIDE_NAV" val="13"/>
  <p:tag name="ARTICULATE_SLIDE_GUID" val="a7a82800-d6a5-43a0-bf05-9237ef887683"/>
</p:tagLst>
</file>

<file path=ppt/tags/tag17.xml><?xml version="1.0" encoding="utf-8"?>
<p:tagLst xmlns:a="http://schemas.openxmlformats.org/drawingml/2006/main" xmlns:r="http://schemas.openxmlformats.org/officeDocument/2006/relationships" xmlns:p="http://schemas.openxmlformats.org/presentationml/2006/main">
  <p:tag name="TIMELINE" val="3.20/45.10/77.40/81.20/123.70/126.00/223.70"/>
  <p:tag name="ELAPSEDTIME" val="227.447"/>
  <p:tag name="ARTICULATE_SLIDE_NAV" val="14"/>
  <p:tag name="ARTICULATE_SLIDE_GUID" val="6207602f-13a7-42b8-a285-7a4b40dba6ec"/>
</p:tagLst>
</file>

<file path=ppt/tags/tag18.xml><?xml version="1.0" encoding="utf-8"?>
<p:tagLst xmlns:a="http://schemas.openxmlformats.org/drawingml/2006/main" xmlns:r="http://schemas.openxmlformats.org/officeDocument/2006/relationships" xmlns:p="http://schemas.openxmlformats.org/presentationml/2006/main">
  <p:tag name="ELAPSEDTIME" val="24.161"/>
  <p:tag name="ARTICULATE_SLIDE_NAV" val="15"/>
  <p:tag name="ARTICULATE_SLIDE_GUID" val="e1cf3e11-f0e0-4beb-9cae-c45697e53db8"/>
</p:tagLst>
</file>

<file path=ppt/tags/tag19.xml><?xml version="1.0" encoding="utf-8"?>
<p:tagLst xmlns:a="http://schemas.openxmlformats.org/drawingml/2006/main" xmlns:r="http://schemas.openxmlformats.org/officeDocument/2006/relationships" xmlns:p="http://schemas.openxmlformats.org/presentationml/2006/main">
  <p:tag name="ELAPSEDTIME" val="18.885"/>
  <p:tag name="ARTICULATE_SLIDE_NAV" val="16"/>
  <p:tag name="ARTICULATE_SLIDE_GUID" val="55391cfd-91a9-4d3f-be88-6b05cf652c20"/>
</p:tagLst>
</file>

<file path=ppt/tags/tag2.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lssloan\LOCALS~1\Temp\articulate\presenter\imgtemp\FZcQIEWG_files\slide0001_image001.png"/>
</p:tagLst>
</file>

<file path=ppt/tags/tag20.xml><?xml version="1.0" encoding="utf-8"?>
<p:tagLst xmlns:a="http://schemas.openxmlformats.org/drawingml/2006/main" xmlns:r="http://schemas.openxmlformats.org/officeDocument/2006/relationships" xmlns:p="http://schemas.openxmlformats.org/presentationml/2006/main">
  <p:tag name="ELAPSEDTIME" val="17.942"/>
  <p:tag name="ARTICULATE_SLIDE_NAV" val="17"/>
  <p:tag name="ARTICULATE_SLIDE_GUID" val="0f5343f9-560e-4363-9a74-439be08fa0bd"/>
</p:tagLst>
</file>

<file path=ppt/tags/tag21.xml><?xml version="1.0" encoding="utf-8"?>
<p:tagLst xmlns:a="http://schemas.openxmlformats.org/drawingml/2006/main" xmlns:r="http://schemas.openxmlformats.org/officeDocument/2006/relationships" xmlns:p="http://schemas.openxmlformats.org/presentationml/2006/main">
  <p:tag name="ELAPSEDTIME" val="20.921"/>
  <p:tag name="ARTICULATE_SLIDE_NAV" val="18"/>
  <p:tag name="ARTICULATE_SLIDE_GUID" val="033f3a85-e22e-4248-9bb4-68d908421781"/>
</p:tagLst>
</file>

<file path=ppt/tags/tag22.xml><?xml version="1.0" encoding="utf-8"?>
<p:tagLst xmlns:a="http://schemas.openxmlformats.org/drawingml/2006/main" xmlns:r="http://schemas.openxmlformats.org/officeDocument/2006/relationships" xmlns:p="http://schemas.openxmlformats.org/presentationml/2006/main">
  <p:tag name="ELAPSEDTIME" val="29.072"/>
  <p:tag name="ARTICULATE_SLIDE_NAV" val="19"/>
  <p:tag name="ARTICULATE_SLIDE_GUID" val="b2b5a7ff-25f4-44b7-a50b-9489f6f32f0a"/>
</p:tagLst>
</file>

<file path=ppt/tags/tag23.xml><?xml version="1.0" encoding="utf-8"?>
<p:tagLst xmlns:a="http://schemas.openxmlformats.org/drawingml/2006/main" xmlns:r="http://schemas.openxmlformats.org/officeDocument/2006/relationships" xmlns:p="http://schemas.openxmlformats.org/presentationml/2006/main">
  <p:tag name="TIMELINE" val="3.80/29.40/45.90/61.30/83.30/98.30/207.80"/>
  <p:tag name="ELAPSEDTIME" val="211.223"/>
  <p:tag name="ARTICULATE_SLIDE_NAV" val="20"/>
  <p:tag name="ARTICULATE_SLIDE_GUID" val="fe2e1a80-136a-4d91-a120-3176cdea31b5"/>
</p:tagLst>
</file>

<file path=ppt/tags/tag24.xml><?xml version="1.0" encoding="utf-8"?>
<p:tagLst xmlns:a="http://schemas.openxmlformats.org/drawingml/2006/main" xmlns:r="http://schemas.openxmlformats.org/officeDocument/2006/relationships" xmlns:p="http://schemas.openxmlformats.org/presentationml/2006/main">
  <p:tag name="TIMELINE" val="3.60/35.30/92.90"/>
  <p:tag name="ELAPSEDTIME" val="199.286"/>
  <p:tag name="ARTICULATE_SLIDE_NAV" val="21"/>
  <p:tag name="ARTICULATE_SLIDE_GUID" val="93091ab3-1af3-45b7-a7dc-66abde428677"/>
</p:tagLst>
</file>

<file path=ppt/tags/tag25.xml><?xml version="1.0" encoding="utf-8"?>
<p:tagLst xmlns:a="http://schemas.openxmlformats.org/drawingml/2006/main" xmlns:r="http://schemas.openxmlformats.org/officeDocument/2006/relationships" xmlns:p="http://schemas.openxmlformats.org/presentationml/2006/main">
  <p:tag name="ELAPSEDTIME" val="21.26"/>
  <p:tag name="ARTICULATE_SLIDE_NAV" val="22"/>
  <p:tag name="ARTICULATE_SLIDE_GUID" val="ca7242b1-88db-433e-870f-be0a3b675e4b"/>
</p:tagLst>
</file>

<file path=ppt/tags/tag26.xml><?xml version="1.0" encoding="utf-8"?>
<p:tagLst xmlns:a="http://schemas.openxmlformats.org/drawingml/2006/main" xmlns:r="http://schemas.openxmlformats.org/officeDocument/2006/relationships" xmlns:p="http://schemas.openxmlformats.org/presentationml/2006/main">
  <p:tag name="ELAPSEDTIME" val="5"/>
  <p:tag name="ARTICULATE_SLIDE_NAV" val="23"/>
  <p:tag name="ARTICULATE_SLIDE_GUID" val="6fbe4499-dce5-4a23-9f4a-962d5f353fd4"/>
</p:tagLst>
</file>

<file path=ppt/tags/tag3.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lssloan\LOCALS~1\Temp\articulate\presenter\imgtemp\vCtgUSaT_files\slide0001_image001.png"/>
</p:tagLst>
</file>

<file path=ppt/tags/tag4.xml><?xml version="1.0" encoding="utf-8"?>
<p:tagLst xmlns:a="http://schemas.openxmlformats.org/drawingml/2006/main" xmlns:r="http://schemas.openxmlformats.org/officeDocument/2006/relationships" xmlns:p="http://schemas.openxmlformats.org/presentationml/2006/main">
  <p:tag name="ARTICULATE_SLIDE_GUID" val="3be739c5-edcf-418a-bf05-2b17a45ddb51"/>
  <p:tag name="ELAPSEDTIME" val="17.942"/>
  <p:tag name="ARTICULATE_SLIDE_NAV" val="1"/>
</p:tagLst>
</file>

<file path=ppt/tags/tag5.xml><?xml version="1.0" encoding="utf-8"?>
<p:tagLst xmlns:a="http://schemas.openxmlformats.org/drawingml/2006/main" xmlns:r="http://schemas.openxmlformats.org/officeDocument/2006/relationships" xmlns:p="http://schemas.openxmlformats.org/presentationml/2006/main">
  <p:tag name="ARTICULATE_SLIDE_GUID" val="65ed9e73-e369-435f-806d-83ee12778fd7"/>
  <p:tag name="ELAPSEDTIME" val="65.984"/>
  <p:tag name="ARTICULATE_SLIDE_NAV" val="2"/>
</p:tagLst>
</file>

<file path=ppt/tags/tag6.xml><?xml version="1.0" encoding="utf-8"?>
<p:tagLst xmlns:a="http://schemas.openxmlformats.org/drawingml/2006/main" xmlns:r="http://schemas.openxmlformats.org/officeDocument/2006/relationships" xmlns:p="http://schemas.openxmlformats.org/presentationml/2006/main">
  <p:tag name="ARTICULATE_SLIDE_GUID" val="0e71a1f6-584d-4183-b6ce-8552dbbab2e9"/>
  <p:tag name="ELAPSEDTIME" val="53.312"/>
  <p:tag name="ARTICULATE_SLIDE_NAV" val="3"/>
</p:tagLst>
</file>

<file path=ppt/tags/tag7.xml><?xml version="1.0" encoding="utf-8"?>
<p:tagLst xmlns:a="http://schemas.openxmlformats.org/drawingml/2006/main" xmlns:r="http://schemas.openxmlformats.org/officeDocument/2006/relationships" xmlns:p="http://schemas.openxmlformats.org/presentationml/2006/main">
  <p:tag name="ARTICULATE_SLIDE_GUID" val="25df7185-9d84-40e6-b577-1cfc3f19503e"/>
  <p:tag name="ELAPSEDTIME" val="92.182"/>
  <p:tag name="ARTICULATE_SLIDE_NAV" val="4"/>
</p:tagLst>
</file>

<file path=ppt/tags/tag8.xml><?xml version="1.0" encoding="utf-8"?>
<p:tagLst xmlns:a="http://schemas.openxmlformats.org/drawingml/2006/main" xmlns:r="http://schemas.openxmlformats.org/officeDocument/2006/relationships" xmlns:p="http://schemas.openxmlformats.org/presentationml/2006/main">
  <p:tag name="TIMELINE" val="4.00/24.30/52.10"/>
  <p:tag name="ELAPSEDTIME" val="155.375"/>
  <p:tag name="ARTICULATE_SLIDE_NAV" val="5"/>
  <p:tag name="ARTICULATE_SLIDE_GUID" val="75d541ae-0435-4571-b808-3ff9c0a01462"/>
</p:tagLst>
</file>

<file path=ppt/tags/tag9.xml><?xml version="1.0" encoding="utf-8"?>
<p:tagLst xmlns:a="http://schemas.openxmlformats.org/drawingml/2006/main" xmlns:r="http://schemas.openxmlformats.org/officeDocument/2006/relationships" xmlns:p="http://schemas.openxmlformats.org/presentationml/2006/main">
  <p:tag name="ELAPSEDTIME" val="41.453"/>
  <p:tag name="ARTICULATE_SLIDE_NAV" val="6"/>
  <p:tag name="ARTICULATE_SLIDE_GUID" val="75a98623-3b6a-4ddf-a446-b86f5860e9b9"/>
</p:tagLst>
</file>

<file path=ppt/theme/theme1.xml><?xml version="1.0" encoding="utf-8"?>
<a:theme xmlns:a="http://schemas.openxmlformats.org/drawingml/2006/main" name="blu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u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2">
        <a:dk1>
          <a:srgbClr val="4D4F53"/>
        </a:dk1>
        <a:lt1>
          <a:srgbClr val="FFFFFF"/>
        </a:lt1>
        <a:dk2>
          <a:srgbClr val="FFFFFF"/>
        </a:dk2>
        <a:lt2>
          <a:srgbClr val="808080"/>
        </a:lt2>
        <a:accent1>
          <a:srgbClr val="C90062"/>
        </a:accent1>
        <a:accent2>
          <a:srgbClr val="641F45"/>
        </a:accent2>
        <a:accent3>
          <a:srgbClr val="FFFFFF"/>
        </a:accent3>
        <a:accent4>
          <a:srgbClr val="404246"/>
        </a:accent4>
        <a:accent5>
          <a:srgbClr val="E1AAB7"/>
        </a:accent5>
        <a:accent6>
          <a:srgbClr val="5A1B3E"/>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Template>
  <TotalTime>276</TotalTime>
  <Words>683</Words>
  <Application>Microsoft Office PowerPoint</Application>
  <PresentationFormat>On-screen Show (4:3)</PresentationFormat>
  <Paragraphs>149</Paragraphs>
  <Slides>23</Slides>
  <Notes>23</Notes>
  <HiddenSlides>0</HiddenSlides>
  <MMClips>0</MMClips>
  <ScaleCrop>false</ScaleCrop>
  <HeadingPairs>
    <vt:vector size="6" baseType="variant">
      <vt:variant>
        <vt:lpstr>Fonts Used</vt:lpstr>
      </vt:variant>
      <vt:variant>
        <vt:i4>5</vt:i4>
      </vt:variant>
      <vt:variant>
        <vt:lpstr>Design Template</vt:lpstr>
      </vt:variant>
      <vt:variant>
        <vt:i4>3</vt:i4>
      </vt:variant>
      <vt:variant>
        <vt:lpstr>Slide Titles</vt:lpstr>
      </vt:variant>
      <vt:variant>
        <vt:i4>23</vt:i4>
      </vt:variant>
    </vt:vector>
  </HeadingPairs>
  <TitlesOfParts>
    <vt:vector size="31" baseType="lpstr">
      <vt:lpstr>Arial</vt:lpstr>
      <vt:lpstr>Calibri</vt:lpstr>
      <vt:lpstr>Wingdings</vt:lpstr>
      <vt:lpstr>MS Gothic</vt:lpstr>
      <vt:lpstr>Andalus</vt:lpstr>
      <vt:lpstr>blue</vt:lpstr>
      <vt:lpstr>Custom Design</vt:lpstr>
      <vt:lpstr>blue</vt:lpstr>
      <vt:lpstr> Methodology   MSc in TESOL </vt:lpstr>
      <vt:lpstr>Outline</vt:lpstr>
      <vt:lpstr>Slide 3</vt:lpstr>
      <vt:lpstr>Slide 4</vt:lpstr>
      <vt:lpstr>Kumaravadivelu</vt:lpstr>
      <vt:lpstr>Slide 6</vt:lpstr>
      <vt:lpstr>Slide 7</vt:lpstr>
      <vt:lpstr>Zone of Proximal Development</vt:lpstr>
      <vt:lpstr>Slide 9</vt:lpstr>
      <vt:lpstr>Slide 10</vt:lpstr>
      <vt:lpstr>“develop their own norms rather than continuing to defer to those of the so-called educated native speaker. “ </vt:lpstr>
      <vt:lpstr>“Native speaker norms of identity and proficiency disempower learners with a sense of inadequacy, preventing local communities from developing their pedagogical and linguistic resources in their own terms.“ </vt:lpstr>
      <vt:lpstr>The Methodology  module</vt:lpstr>
      <vt:lpstr>Slide 14</vt:lpstr>
      <vt:lpstr>Slide 15</vt:lpstr>
      <vt:lpstr>Action Research</vt:lpstr>
      <vt:lpstr>Slide 17</vt:lpstr>
      <vt:lpstr>Slide 18</vt:lpstr>
      <vt:lpstr>Slide 19</vt:lpstr>
      <vt:lpstr>Slide 20</vt:lpstr>
      <vt:lpstr>Research projects </vt:lpstr>
      <vt:lpstr>Slide 22</vt:lpstr>
      <vt:lpstr>References</vt:lpstr>
    </vt:vector>
  </TitlesOfParts>
  <Company>Aston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Muna Morris-Adams</dc:creator>
  <cp:lastModifiedBy>lssloan</cp:lastModifiedBy>
  <cp:revision>65</cp:revision>
  <dcterms:created xsi:type="dcterms:W3CDTF">2009-09-04T19:12:14Z</dcterms:created>
  <dcterms:modified xsi:type="dcterms:W3CDTF">2009-09-11T15:48:51Z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UseProject">
    <vt:lpwstr>1</vt:lpwstr>
  </property>
  <property fmtid="{D5CDD505-2E9C-101B-9397-08002B2CF9AE}" pid="3" name="ArticulateGUID">
    <vt:lpwstr>C4EF2D5E-072E-4CAC-873F-B89633828E23</vt:lpwstr>
  </property>
  <property fmtid="{D5CDD505-2E9C-101B-9397-08002B2CF9AE}" pid="4" name="ArticulatePath">
    <vt:lpwstr>Methodologymkma</vt:lpwstr>
  </property>
  <property fmtid="{D5CDD505-2E9C-101B-9397-08002B2CF9AE}" pid="5" name="ArticulateProjectFull">
    <vt:lpwstr>C:\Documents and Settings\lssloan\Desktop\Methodologymkma.ppta</vt:lpwstr>
  </property>
</Properties>
</file>