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50" r:id="rId2"/>
    <p:sldMasterId id="2147483653" r:id="rId3"/>
    <p:sldMasterId id="2147483687" r:id="rId4"/>
    <p:sldMasterId id="2147483699" r:id="rId5"/>
    <p:sldMasterId id="2147483713" r:id="rId6"/>
  </p:sldMasterIdLst>
  <p:notesMasterIdLst>
    <p:notesMasterId r:id="rId14"/>
  </p:notesMasterIdLst>
  <p:handoutMasterIdLst>
    <p:handoutMasterId r:id="rId15"/>
  </p:handoutMasterIdLst>
  <p:sldIdLst>
    <p:sldId id="281" r:id="rId7"/>
    <p:sldId id="270" r:id="rId8"/>
    <p:sldId id="308" r:id="rId9"/>
    <p:sldId id="322" r:id="rId10"/>
    <p:sldId id="323" r:id="rId11"/>
    <p:sldId id="324" r:id="rId12"/>
    <p:sldId id="321" r:id="rId13"/>
  </p:sldIdLst>
  <p:sldSz cx="9144000" cy="6858000" type="screen4x3"/>
  <p:notesSz cx="6797675" cy="9926638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D85F"/>
    <a:srgbClr val="615A20"/>
    <a:srgbClr val="FFB300"/>
    <a:srgbClr val="FE3E14"/>
    <a:srgbClr val="F00F2C"/>
    <a:srgbClr val="8A412B"/>
    <a:srgbClr val="CCDA86"/>
    <a:srgbClr val="531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43" autoAdjust="0"/>
    <p:restoredTop sz="94672" autoAdjust="0"/>
  </p:normalViewPr>
  <p:slideViewPr>
    <p:cSldViewPr>
      <p:cViewPr>
        <p:scale>
          <a:sx n="74" d="100"/>
          <a:sy n="74" d="100"/>
        </p:scale>
        <p:origin x="-1092" y="-7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fld id="{02E8D20E-0256-4087-AF63-61F06F41E4B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6550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fld id="{CBBAC696-3E2D-438F-A470-9A1081AD34A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1014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9pPr>
          </a:lstStyle>
          <a:p>
            <a:fld id="{A0F27F02-C4AB-4D79-A70A-1537DF9D228F}" type="slidenum">
              <a:rPr lang="en-GB" smtClean="0">
                <a:latin typeface="Arial" charset="0"/>
              </a:rPr>
              <a:pPr/>
              <a:t>2</a:t>
            </a:fld>
            <a:endParaRPr lang="en-GB" dirty="0" smtClean="0">
              <a:latin typeface="Arial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14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394CC3E1-1494-42EA-8C7E-DA1B5C42C15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4473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22E82-2DD9-43D5-9442-AEE2FE5BFE6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5367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BE0F2A-CBA5-4F84-8FC1-F7C04FE44D8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5193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1E57F-F419-42BF-B87F-386E78069A5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27216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3850" y="1700213"/>
            <a:ext cx="8496300" cy="4114800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F0BA6-56BC-4BD7-9C21-89247FC64C8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41246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90488" y="3200400"/>
            <a:ext cx="9234488" cy="3657600"/>
          </a:xfrm>
          <a:prstGeom prst="rect">
            <a:avLst/>
          </a:prstGeom>
          <a:gradFill rotWithShape="0">
            <a:gsLst>
              <a:gs pos="0">
                <a:srgbClr val="007275"/>
              </a:gs>
              <a:gs pos="100000">
                <a:srgbClr val="008CA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90488" y="0"/>
            <a:ext cx="9234488" cy="3276600"/>
          </a:xfrm>
          <a:prstGeom prst="rect">
            <a:avLst/>
          </a:prstGeom>
          <a:solidFill>
            <a:srgbClr val="0072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4105275"/>
          </a:xfrm>
        </p:spPr>
        <p:txBody>
          <a:bodyPr lIns="91440"/>
          <a:lstStyle>
            <a:lvl1pPr algn="r"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-69850" y="7461250"/>
            <a:ext cx="69850" cy="69850"/>
          </a:xfrm>
        </p:spPr>
        <p:txBody>
          <a:bodyPr lIns="91440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50090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B940E-FF3A-47D8-A1D1-1D198D52060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3772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1C16C-F71B-46BF-B0B7-B13D826A089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72048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CA1F3-AFDF-4359-8313-78F0CED8817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41643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27526-AAB2-49B1-A2B7-C4010AA5326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63459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3583F-4A05-4D83-AA5D-647166D96F7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4427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382BBB-8B99-4C38-9C78-EBFB106E04E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47550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FC51C-BD33-4D63-B7EA-AA81C653674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36607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4DC44-4EED-40FB-BDE1-E1D1B58774B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54822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06E82-8DE3-4383-B3B4-E0D1AB0AE2A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88541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5AEA8-9BC1-4087-918E-258C95B72B6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0437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14A7F-979A-4AF6-B5F9-A60605828C1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70351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45392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21340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08166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15730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977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3F50C-75C2-463F-958C-0E71C03DC6B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55943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53938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94752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35959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34933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715614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55272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90488" y="3200400"/>
            <a:ext cx="9234488" cy="3657600"/>
          </a:xfrm>
          <a:prstGeom prst="rect">
            <a:avLst/>
          </a:prstGeom>
          <a:gradFill rotWithShape="0">
            <a:gsLst>
              <a:gs pos="0">
                <a:srgbClr val="007275"/>
              </a:gs>
              <a:gs pos="100000">
                <a:srgbClr val="008CA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solidFill>
                <a:srgbClr val="323D43"/>
              </a:solidFill>
            </a:endParaRPr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90488" y="0"/>
            <a:ext cx="9234488" cy="3276600"/>
          </a:xfrm>
          <a:prstGeom prst="rect">
            <a:avLst/>
          </a:prstGeom>
          <a:solidFill>
            <a:srgbClr val="0072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solidFill>
                <a:srgbClr val="323D43"/>
              </a:solidFill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4105275"/>
          </a:xfrm>
        </p:spPr>
        <p:txBody>
          <a:bodyPr lIns="91440"/>
          <a:lstStyle>
            <a:lvl1pPr algn="r"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-69850" y="7461250"/>
            <a:ext cx="69850" cy="69850"/>
          </a:xfrm>
        </p:spPr>
        <p:txBody>
          <a:bodyPr lIns="91440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1718576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D0FF55-DB95-4C0B-82B4-CBC9D8B1531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881968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9885E-CD48-4908-82DF-C6804A56273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98322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B2F95-3D16-4C39-8FFD-CEAED2DF5E0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2476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76785-6F85-4F2A-BA18-88F29FD5286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7694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2BFA3-10ED-4953-A3C0-27E391321B5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70077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91751-F9AD-4B1C-B3CC-7618DD1984D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153665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29A56-B84A-4E14-8017-6BA6E81C1A3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0991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E0ED1-9261-43BB-AAB0-1AF1AAC08EC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253352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68D7D-C0E0-4B72-809C-3C003BCC430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626447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71732-90D6-4E33-974A-4548BB91243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313411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9145A-A3EE-4F04-B428-A3AA6230917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785278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solidFill>
                <a:srgbClr val="323D43"/>
              </a:solidFill>
            </a:endParaRPr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14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solidFill>
                <a:srgbClr val="323D43"/>
              </a:solidFill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68B3D61-067F-445B-A1E2-6D20C607180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281111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8EC25-3CBC-4875-B2E4-B8A572854C9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243787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59C48-83A1-4525-B7A8-F444B94A1F4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58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AAD52-729A-44BB-8852-9D1A98E289A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066184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BFE43-46CD-42A9-86B2-71F2E69A876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7797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2BC8C-D894-47B3-93A1-72EDDED3254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402051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BAC82-9E8B-4C89-A497-29F3CA9893C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708088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91484-EDE1-4902-A384-B450F633EA6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721813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0E06D-8F95-446A-AAC8-6DCD9CE4937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692972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28DB4-6AFE-41C2-9438-DD465978329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776549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787CC-0587-4BBF-844F-D659F3EB022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868494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2D8CD-1CAC-4D38-A4B6-27DCC96407D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546530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99CE8-87FD-4FF4-BE95-8C712A596B4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144901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3850" y="1700213"/>
            <a:ext cx="8496300" cy="4114800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14B66-ABD4-40E5-93E6-2E7B6E9525C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8988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50FA4-12B5-4BA2-9E92-B06D774131F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124147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solidFill>
                <a:srgbClr val="323D43"/>
              </a:solidFill>
            </a:endParaRPr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14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solidFill>
                <a:srgbClr val="323D43"/>
              </a:solidFill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7FA8EF62-2E40-45BE-A946-04A4FC63B34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361737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70808-B809-46F4-A6F6-6E305970C05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592781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D8EFF-15ED-4ADD-870B-198F73DD450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904046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1240B-49AC-4B8F-9A80-ED1FDAE22F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523219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DA5E5-35A3-4320-8F89-D55633BFF2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206852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76DE8D-C615-4F5E-8C32-C9FBB0C4F59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089708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674AC-8A89-4CB5-B343-157D7B2338B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091491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AF9AB-2AC2-4149-B672-A01C0D36383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375755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72C26-10D0-4903-8A33-3913656157B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384232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2E525-7899-4EB2-AC6E-8F426E75263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112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944EC-920C-4301-9063-CD1BFAF526E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298430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50271-1032-49C7-AD89-B3606787EDC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622538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43083-4779-4A5A-BAC8-6D63DA85224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491111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3850" y="1700213"/>
            <a:ext cx="8496300" cy="4114800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3B8FE-35B2-4E0C-8B20-54A2BFD88DB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6747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4FBC5-1F25-42B1-92A6-21B4EFDD76C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5813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3EEB5-FD6E-4D77-BB30-E792CAF3F5A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229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slideLayout" Target="../slideLayouts/slideLayout59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latin typeface="Arial" charset="0"/>
            </a:endParaRPr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CFE65AED-DB7A-4CAF-8D4F-E336771BE26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1033" name="Picture 7" descr="marine_blue 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  <p:sldLayoutId id="2147483896" r:id="rId12"/>
    <p:sldLayoutId id="2147483897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11213" indent="-288925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219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27188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3087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E62771F-3797-4899-8AD8-04F08C55080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2055" name="Picture 7" descr="marine_blue _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3087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23D43"/>
                </a:solidFill>
                <a:latin typeface="+mn-lt"/>
              </a:defRPr>
            </a:lvl1pPr>
          </a:lstStyle>
          <a:p>
            <a:pPr>
              <a:defRPr/>
            </a:pPr>
            <a:fld id="{0A3A0E2A-9C56-42E9-BAEF-AF6921030B6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4103" name="Picture 7" descr="marine_blue _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solidFill>
                <a:srgbClr val="323D43"/>
              </a:solidFill>
              <a:latin typeface="Arial" charset="0"/>
            </a:endParaRPr>
          </a:p>
        </p:txBody>
      </p:sp>
      <p:sp>
        <p:nvSpPr>
          <p:cNvPr id="5123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solidFill>
                <a:srgbClr val="323D43"/>
              </a:solidFill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23D43"/>
                </a:solidFill>
                <a:latin typeface="+mn-lt"/>
              </a:defRPr>
            </a:lvl1pPr>
          </a:lstStyle>
          <a:p>
            <a:pPr>
              <a:defRPr/>
            </a:pPr>
            <a:fld id="{A257BDF1-D4A1-48EA-9020-84061059F1F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5129" name="Picture 7" descr="marine_blue 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  <p:sldLayoutId id="2147483939" r:id="rId12"/>
    <p:sldLayoutId id="2147483940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11213" indent="-288925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219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27188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solidFill>
                <a:srgbClr val="323D43"/>
              </a:solidFill>
              <a:latin typeface="Arial" charset="0"/>
            </a:endParaRPr>
          </a:p>
        </p:txBody>
      </p:sp>
      <p:sp>
        <p:nvSpPr>
          <p:cNvPr id="6147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solidFill>
                <a:srgbClr val="323D43"/>
              </a:solidFill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23D43"/>
                </a:solidFill>
                <a:latin typeface="+mn-lt"/>
              </a:defRPr>
            </a:lvl1pPr>
          </a:lstStyle>
          <a:p>
            <a:pPr>
              <a:defRPr/>
            </a:pPr>
            <a:fld id="{F0B618D7-46E3-4555-84B8-5466F752A5F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6153" name="Picture 7" descr="marine_blue 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7" r:id="rId1"/>
    <p:sldLayoutId id="2147483941" r:id="rId2"/>
    <p:sldLayoutId id="2147483942" r:id="rId3"/>
    <p:sldLayoutId id="2147483943" r:id="rId4"/>
    <p:sldLayoutId id="2147483944" r:id="rId5"/>
    <p:sldLayoutId id="2147483945" r:id="rId6"/>
    <p:sldLayoutId id="2147483946" r:id="rId7"/>
    <p:sldLayoutId id="2147483947" r:id="rId8"/>
    <p:sldLayoutId id="2147483948" r:id="rId9"/>
    <p:sldLayoutId id="2147483949" r:id="rId10"/>
    <p:sldLayoutId id="2147483950" r:id="rId11"/>
    <p:sldLayoutId id="2147483951" r:id="rId12"/>
    <p:sldLayoutId id="2147483952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11213" indent="-288925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219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27188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V8doV3P0us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hyperlink" Target="http://www.youtube.com/watch?v=JADIR-J9Ht4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eeJimYbYYao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j.canning@soton.ac.u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124744"/>
            <a:ext cx="8496300" cy="1440160"/>
          </a:xfrm>
        </p:spPr>
        <p:txBody>
          <a:bodyPr/>
          <a:lstStyle/>
          <a:p>
            <a:r>
              <a:rPr lang="en-GB" sz="4000" dirty="0" smtClean="0"/>
              <a:t>Ethnographic methods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717032"/>
            <a:ext cx="8496300" cy="2278509"/>
          </a:xfrm>
        </p:spPr>
        <p:txBody>
          <a:bodyPr/>
          <a:lstStyle/>
          <a:p>
            <a:r>
              <a:rPr lang="en-GB" dirty="0" smtClean="0"/>
              <a:t>John Canning</a:t>
            </a:r>
          </a:p>
          <a:p>
            <a:r>
              <a:rPr lang="en-GB" dirty="0" smtClean="0"/>
              <a:t>PGR Training</a:t>
            </a:r>
          </a:p>
        </p:txBody>
      </p:sp>
      <p:sp>
        <p:nvSpPr>
          <p:cNvPr id="4" name="Text Box 25"/>
          <p:cNvSpPr txBox="1">
            <a:spLocks noChangeArrowheads="1"/>
          </p:cNvSpPr>
          <p:nvPr/>
        </p:nvSpPr>
        <p:spPr bwMode="auto">
          <a:xfrm>
            <a:off x="381000" y="5851525"/>
            <a:ext cx="6477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9pPr>
          </a:lstStyle>
          <a:p>
            <a:pPr algn="l">
              <a:lnSpc>
                <a:spcPts val="2400"/>
              </a:lnSpc>
            </a:pPr>
            <a:endParaRPr lang="en-GB" sz="2000" dirty="0">
              <a:solidFill>
                <a:srgbClr val="B2D5D5"/>
              </a:solidFill>
              <a:latin typeface="Georgia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86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9A2B5-22B0-4280-A479-A3F56C35366C}" type="slidenum">
              <a:rPr lang="en-GB"/>
              <a:pPr>
                <a:defRPr/>
              </a:pPr>
              <a:t>2</a:t>
            </a:fld>
            <a:endParaRPr lang="en-GB" dirty="0"/>
          </a:p>
        </p:txBody>
      </p:sp>
      <p:sp>
        <p:nvSpPr>
          <p:cNvPr id="18435" name="Text Box 1026"/>
          <p:cNvSpPr txBox="1">
            <a:spLocks noChangeArrowheads="1"/>
          </p:cNvSpPr>
          <p:nvPr/>
        </p:nvSpPr>
        <p:spPr bwMode="auto">
          <a:xfrm>
            <a:off x="361950" y="1752600"/>
            <a:ext cx="802005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90500" indent="-1905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9pPr>
          </a:lstStyle>
          <a:p>
            <a:pPr algn="l">
              <a:lnSpc>
                <a:spcPts val="2800"/>
              </a:lnSpc>
              <a:buFont typeface="Times" pitchFamily="48" charset="0"/>
              <a:buChar char="•"/>
            </a:pPr>
            <a:endParaRPr lang="en-US" sz="2400" dirty="0">
              <a:solidFill>
                <a:srgbClr val="2D3F49"/>
              </a:solidFill>
              <a:latin typeface="Georgia" pitchFamily="16" charset="0"/>
            </a:endParaRPr>
          </a:p>
        </p:txBody>
      </p:sp>
      <p:sp>
        <p:nvSpPr>
          <p:cNvPr id="67588" name="Rectangle 102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b="1" dirty="0"/>
          </a:p>
          <a:p>
            <a:r>
              <a:rPr lang="en-GB" dirty="0"/>
              <a:t>Ethnography. Part 1 of 2 on Ethnography and Participant Observation- Graham Gibbs</a:t>
            </a:r>
            <a:endParaRPr lang="en-GB" b="1" dirty="0"/>
          </a:p>
          <a:p>
            <a:r>
              <a:rPr lang="en-GB" u="sng" dirty="0">
                <a:hlinkClick r:id="rId3"/>
              </a:rPr>
              <a:t>http://www.youtube.com/watch?v=V8doV3P0us4</a:t>
            </a:r>
            <a:r>
              <a:rPr lang="en-GB" dirty="0"/>
              <a:t>  </a:t>
            </a:r>
          </a:p>
          <a:p>
            <a:r>
              <a:rPr lang="en-GB" dirty="0"/>
              <a:t>What to observe in Participant Observation. Part 2 of 2 on Ethnography and Participant Observation- Graham Gibbs</a:t>
            </a:r>
            <a:endParaRPr lang="en-GB" b="1" dirty="0"/>
          </a:p>
          <a:p>
            <a:r>
              <a:rPr lang="en-GB" u="sng" dirty="0">
                <a:hlinkClick r:id="rId4"/>
              </a:rPr>
              <a:t>http://www.youtube.com/watch?v=JADIR-J9Ht4</a:t>
            </a:r>
            <a:endParaRPr lang="en-GB" dirty="0"/>
          </a:p>
          <a:p>
            <a:pPr marL="0" indent="0" eaLnBrk="1" hangingPunct="1">
              <a:buNone/>
              <a:defRPr/>
            </a:pPr>
            <a:endParaRPr lang="en-GB" sz="3600" dirty="0" smtClean="0"/>
          </a:p>
        </p:txBody>
      </p:sp>
      <p:sp>
        <p:nvSpPr>
          <p:cNvPr id="18437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1152798"/>
          </a:xfrm>
        </p:spPr>
        <p:txBody>
          <a:bodyPr/>
          <a:lstStyle/>
          <a:p>
            <a:pPr eaLnBrk="1" hangingPunct="1"/>
            <a:r>
              <a:rPr lang="en-GB" sz="3600" dirty="0" smtClean="0"/>
              <a:t>What is ethnography</a:t>
            </a:r>
            <a:r>
              <a:rPr lang="en-GB" sz="3600" dirty="0" smtClean="0"/>
              <a:t>?: Thoughts from the videos</a:t>
            </a:r>
            <a:endParaRPr lang="en-GB" sz="3600" dirty="0" smtClean="0"/>
          </a:p>
        </p:txBody>
      </p:sp>
      <p:pic>
        <p:nvPicPr>
          <p:cNvPr id="18438" name="Picture 4" descr="\\userfiles.soton.ac.uk\Users\aran1c09\mydesktop\Humanities_CMYK.ep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350838"/>
            <a:ext cx="1833563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Observation </a:t>
            </a:r>
            <a:r>
              <a:rPr lang="en-GB" dirty="0" smtClean="0"/>
              <a:t>exercise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>
                <a:hlinkClick r:id="rId2"/>
              </a:rPr>
              <a:t>http://</a:t>
            </a:r>
            <a:r>
              <a:rPr lang="en-GB" sz="3200" dirty="0" smtClean="0">
                <a:hlinkClick r:id="rId2"/>
              </a:rPr>
              <a:t>www.youtube.com/watch?v=eeJimYbYYao</a:t>
            </a:r>
            <a:endParaRPr lang="en-GB" sz="3200" dirty="0" smtClean="0"/>
          </a:p>
          <a:p>
            <a:r>
              <a:rPr lang="en-GB" sz="3200" dirty="0" smtClean="0"/>
              <a:t>This is footage of a </a:t>
            </a:r>
            <a:r>
              <a:rPr lang="en-GB" sz="3200" dirty="0" err="1" smtClean="0"/>
              <a:t>Kabbadi</a:t>
            </a:r>
            <a:r>
              <a:rPr lang="en-GB" sz="3200" dirty="0" smtClean="0"/>
              <a:t> match in Pakistan. Make notes on what you see. You will not be able to see everything!</a:t>
            </a:r>
            <a:endParaRPr lang="en-GB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328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Discussion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/>
              <a:t>What </a:t>
            </a:r>
            <a:r>
              <a:rPr lang="en-GB" sz="3200" dirty="0" smtClean="0"/>
              <a:t>sort of things did </a:t>
            </a:r>
            <a:r>
              <a:rPr lang="en-GB" sz="3200" dirty="0"/>
              <a:t>you notice</a:t>
            </a:r>
            <a:r>
              <a:rPr lang="en-GB" sz="3200" dirty="0" smtClean="0"/>
              <a:t>?</a:t>
            </a:r>
          </a:p>
          <a:p>
            <a:r>
              <a:rPr lang="en-GB" sz="3200" dirty="0" smtClean="0"/>
              <a:t>What are the barriers to interpreting what you have seen?</a:t>
            </a:r>
          </a:p>
          <a:p>
            <a:r>
              <a:rPr lang="en-GB" sz="3200" dirty="0" smtClean="0"/>
              <a:t>What would need to do to make more sense of what you have seen?</a:t>
            </a:r>
          </a:p>
          <a:p>
            <a:endParaRPr lang="en-GB" sz="3200" dirty="0" smtClean="0"/>
          </a:p>
          <a:p>
            <a:endParaRPr lang="en-GB" sz="32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977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Writing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200" dirty="0" smtClean="0"/>
              <a:t>Write one paragraph describing what you have just seen.</a:t>
            </a:r>
          </a:p>
          <a:p>
            <a:endParaRPr lang="en-GB" sz="32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912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Discussion: Advantages, limitations and issues surrounding ethnographic methods.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060848"/>
            <a:ext cx="8496300" cy="411480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GB" sz="3200" dirty="0" smtClean="0"/>
              <a:t>Interpretation</a:t>
            </a:r>
          </a:p>
          <a:p>
            <a:pPr marL="514350" indent="-514350">
              <a:buAutoNum type="arabicPeriod"/>
            </a:pPr>
            <a:r>
              <a:rPr lang="en-GB" sz="3200" dirty="0" smtClean="0"/>
              <a:t>Ethics</a:t>
            </a:r>
          </a:p>
          <a:p>
            <a:pPr marL="514350" indent="-514350">
              <a:buAutoNum type="arabicPeriod"/>
            </a:pPr>
            <a:r>
              <a:rPr lang="en-GB" sz="3200" dirty="0" smtClean="0"/>
              <a:t>Access</a:t>
            </a:r>
          </a:p>
          <a:p>
            <a:pPr marL="514350" indent="-514350">
              <a:buAutoNum type="arabicPeriod"/>
            </a:pPr>
            <a:r>
              <a:rPr lang="en-GB" sz="3200" dirty="0" smtClean="0"/>
              <a:t>Health and safety</a:t>
            </a:r>
          </a:p>
          <a:p>
            <a:endParaRPr lang="en-GB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690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Contact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200" dirty="0" smtClean="0"/>
              <a:t>John Canning</a:t>
            </a:r>
          </a:p>
          <a:p>
            <a:pPr marL="0" indent="0">
              <a:buNone/>
            </a:pPr>
            <a:r>
              <a:rPr lang="en-GB" sz="3200" dirty="0" smtClean="0"/>
              <a:t> </a:t>
            </a:r>
            <a:r>
              <a:rPr lang="en-GB" sz="3200" dirty="0" smtClean="0">
                <a:hlinkClick r:id="rId2"/>
              </a:rPr>
              <a:t>j.canning@soton.ac.uk</a:t>
            </a:r>
            <a:r>
              <a:rPr lang="en-GB" sz="3200" dirty="0" smtClean="0"/>
              <a:t> </a:t>
            </a:r>
            <a:endParaRPr lang="en-GB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913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os_ppt__template_v7">
  <a:themeElements>
    <a:clrScheme name="uos_ppt__template_v7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v7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_ppt__template_v7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UOS divider slide design">
  <a:themeElements>
    <a:clrScheme name="UOS divider slide design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divider slide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divider slide design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UOS full bleed image">
  <a:themeElements>
    <a:clrScheme name="UOS full bleed image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full bleed image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full bleed image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UOS divider slide design">
  <a:themeElements>
    <a:clrScheme name="UOS divider slide design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divider slide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divider slide design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uos_ppt__template_v7">
  <a:themeElements>
    <a:clrScheme name="uos_ppt__template_v7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v7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_ppt__template_v7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uos_ppt__template_v7">
  <a:themeElements>
    <a:clrScheme name="uos_ppt__template_v7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v7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_ppt__template_v7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2542</TotalTime>
  <Words>136</Words>
  <Application>Microsoft Office PowerPoint</Application>
  <PresentationFormat>On-screen Show (4:3)</PresentationFormat>
  <Paragraphs>34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uos_ppt__template_v7</vt:lpstr>
      <vt:lpstr>UOS divider slide design</vt:lpstr>
      <vt:lpstr>UOS full bleed image</vt:lpstr>
      <vt:lpstr>1_UOS divider slide design</vt:lpstr>
      <vt:lpstr>1_uos_ppt__template_v7</vt:lpstr>
      <vt:lpstr>2_uos_ppt__template_v7</vt:lpstr>
      <vt:lpstr>Ethnographic methods</vt:lpstr>
      <vt:lpstr>What is ethnography?: Thoughts from the videos</vt:lpstr>
      <vt:lpstr>Observation exercise</vt:lpstr>
      <vt:lpstr>Discussion</vt:lpstr>
      <vt:lpstr>Writing </vt:lpstr>
      <vt:lpstr>Discussion: Advantages, limitations and issues surrounding ethnographic methods. </vt:lpstr>
      <vt:lpstr>Contact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presentation title goes here.</dc:title>
  <dc:creator>Christoph Lutz</dc:creator>
  <cp:lastModifiedBy>Canning J.</cp:lastModifiedBy>
  <cp:revision>120</cp:revision>
  <cp:lastPrinted>2013-03-05T16:45:06Z</cp:lastPrinted>
  <dcterms:created xsi:type="dcterms:W3CDTF">2008-01-18T13:45:32Z</dcterms:created>
  <dcterms:modified xsi:type="dcterms:W3CDTF">2013-05-30T15:54:29Z</dcterms:modified>
</cp:coreProperties>
</file>