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0C0B1-5491-4B52-B12D-8E65B7AC8782}" type="datetimeFigureOut">
              <a:rPr lang="en-US" smtClean="0"/>
              <a:t>7/2/2009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5D4B3-B69D-454D-877A-20C46A6B810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42nd_St.0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2488" y="214290"/>
            <a:ext cx="8389003" cy="614366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42nd_St.0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334131"/>
            <a:ext cx="8079899" cy="605992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University of Warwick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hysiak</dc:creator>
  <cp:lastModifiedBy>hysiak</cp:lastModifiedBy>
  <cp:revision>1</cp:revision>
  <dcterms:created xsi:type="dcterms:W3CDTF">2009-07-02T13:32:47Z</dcterms:created>
  <dcterms:modified xsi:type="dcterms:W3CDTF">2009-07-02T13:35:06Z</dcterms:modified>
</cp:coreProperties>
</file>